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9F5FA6-A0FC-4058-9291-CC191550B9C9}" type="datetimeFigureOut">
              <a:rPr lang="en-US" smtClean="0"/>
              <a:t>10/21/14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FFEDC32-EE7C-4E72-B7A7-002AACCC1E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Health Care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Average Costs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Employers cost to pay for single coverage averages about $5800 per employee</a:t>
            </a:r>
          </a:p>
          <a:p>
            <a:r>
              <a:rPr lang="en-US" dirty="0" smtClean="0"/>
              <a:t>That means for an employee who is paid 52 times per year, the employer pays $112 per check towards their health care</a:t>
            </a:r>
          </a:p>
          <a:p>
            <a:r>
              <a:rPr lang="en-US" dirty="0" smtClean="0"/>
              <a:t>Employees pay only $18.55 per check towards this coverage</a:t>
            </a:r>
          </a:p>
          <a:p>
            <a:r>
              <a:rPr lang="en-US" dirty="0" smtClean="0"/>
              <a:t>Without being in an employer plan, the average cost is between $350-$450 per month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Plan Average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care means more money in your pocket (On average of $290-$340)</a:t>
            </a:r>
          </a:p>
          <a:p>
            <a:r>
              <a:rPr lang="en-US" dirty="0" smtClean="0"/>
              <a:t>Getting check-ups means they are keeping you healthy</a:t>
            </a:r>
          </a:p>
          <a:p>
            <a:r>
              <a:rPr lang="en-US" dirty="0" smtClean="0"/>
              <a:t>YOU are an investment</a:t>
            </a:r>
          </a:p>
          <a:p>
            <a:r>
              <a:rPr lang="en-US" dirty="0" smtClean="0"/>
              <a:t>Health costs are the number one reason for personal bankruptcies in the 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 to employee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Employers cost to pay for family coverage averages about $16,000 per employee</a:t>
            </a:r>
          </a:p>
          <a:p>
            <a:r>
              <a:rPr lang="en-US" dirty="0" smtClean="0"/>
              <a:t>That means for an employee who is paid 52 times per year, the employer pays $308 per check towards their health care</a:t>
            </a:r>
          </a:p>
          <a:p>
            <a:r>
              <a:rPr lang="en-US" dirty="0" smtClean="0"/>
              <a:t>Employees pay only $83.60 per check towards this coverage</a:t>
            </a:r>
          </a:p>
          <a:p>
            <a:r>
              <a:rPr lang="en-US" dirty="0" smtClean="0"/>
              <a:t>Without being in an employer plan, the average cost is between $1200-$1400 per month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Plan coverage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earn $40,000 per year ($32,400 after taxes), you weekly take home would be $623</a:t>
            </a:r>
          </a:p>
          <a:p>
            <a:r>
              <a:rPr lang="en-US" dirty="0" smtClean="0"/>
              <a:t>$623 per week times 4 weeks in a month would be $2492</a:t>
            </a:r>
          </a:p>
          <a:p>
            <a:r>
              <a:rPr lang="en-US" dirty="0" smtClean="0"/>
              <a:t>If you had a mortgage or rent payment of $800, utility bills of $150, cable/phone/internet of $100, cell phone of $60 that would total $1110, leaving you $1382.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that means to your check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$1382 then you may need to take out a car payment of about $352 leaving you with $1030</a:t>
            </a:r>
          </a:p>
          <a:p>
            <a:r>
              <a:rPr lang="en-US" dirty="0" smtClean="0"/>
              <a:t>You will need to buy gas weekly, groceries and you may have other expenses.  That may cost you about $100 or more, leaving you with $930</a:t>
            </a:r>
          </a:p>
          <a:p>
            <a:r>
              <a:rPr lang="en-US" dirty="0" smtClean="0"/>
              <a:t>If you have student loans, expect to pay another $200-$300 or more, leaving you with about $730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$730 may sound great, but what about savings and retirement?  Most of you will need to put about $230-$300 of that into retirement, leaving you with about $500</a:t>
            </a:r>
          </a:p>
          <a:p>
            <a:r>
              <a:rPr lang="en-US" dirty="0" smtClean="0"/>
              <a:t>If you save 10% of your monthly income, that will cost you about $250, leaving you with about $250</a:t>
            </a:r>
          </a:p>
          <a:p>
            <a:r>
              <a:rPr lang="en-US" dirty="0" smtClean="0"/>
              <a:t>That Heath Care benefit is looking better each minute, isn't it?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work related</a:t>
            </a:r>
          </a:p>
          <a:p>
            <a:r>
              <a:rPr lang="en-US" dirty="0" smtClean="0"/>
              <a:t>2 personal</a:t>
            </a:r>
          </a:p>
          <a:p>
            <a:r>
              <a:rPr lang="en-US" dirty="0" smtClean="0"/>
              <a:t>Work related is based on your skills (Classroom, work, or anything where someone can discuss your work ethic)</a:t>
            </a:r>
          </a:p>
          <a:p>
            <a:r>
              <a:rPr lang="en-US" dirty="0" smtClean="0"/>
              <a:t>Personal letters are about your character (Honest, trustworthy or anything where a person can say you are someone they can honestly say they trust)</a:t>
            </a:r>
          </a:p>
          <a:p>
            <a:r>
              <a:rPr lang="en-US" smtClean="0"/>
              <a:t>NO family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Letters of </a:t>
            </a:r>
            <a:r>
              <a:rPr lang="en-US" dirty="0" err="1" smtClean="0"/>
              <a:t>Recomendation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489</Words>
  <Application>Microsoft Macintosh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Health Care</vt:lpstr>
      <vt:lpstr>Single Plan Average</vt:lpstr>
      <vt:lpstr>Benefit to employee</vt:lpstr>
      <vt:lpstr>Family Plan coverage</vt:lpstr>
      <vt:lpstr>What that means to your check</vt:lpstr>
      <vt:lpstr>What Else?</vt:lpstr>
      <vt:lpstr>More?</vt:lpstr>
      <vt:lpstr>Letters of Recomendation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Care</dc:title>
  <dc:creator>sparky</dc:creator>
  <cp:lastModifiedBy>Joe Gordon</cp:lastModifiedBy>
  <cp:revision>5</cp:revision>
  <dcterms:created xsi:type="dcterms:W3CDTF">2014-10-20T22:11:55Z</dcterms:created>
  <dcterms:modified xsi:type="dcterms:W3CDTF">2014-10-21T11:11:43Z</dcterms:modified>
</cp:coreProperties>
</file>