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57"/>
  </p:handoutMasterIdLst>
  <p:sldIdLst>
    <p:sldId id="256" r:id="rId2"/>
    <p:sldId id="262" r:id="rId3"/>
    <p:sldId id="301" r:id="rId4"/>
    <p:sldId id="259" r:id="rId5"/>
    <p:sldId id="260" r:id="rId6"/>
    <p:sldId id="26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268" r:id="rId20"/>
    <p:sldId id="269" r:id="rId21"/>
    <p:sldId id="270" r:id="rId22"/>
    <p:sldId id="271" r:id="rId23"/>
    <p:sldId id="272" r:id="rId24"/>
    <p:sldId id="273" r:id="rId25"/>
    <p:sldId id="274" r:id="rId26"/>
    <p:sldId id="275" r:id="rId27"/>
    <p:sldId id="276" r:id="rId28"/>
    <p:sldId id="289" r:id="rId29"/>
    <p:sldId id="257" r:id="rId30"/>
    <p:sldId id="258" r:id="rId31"/>
    <p:sldId id="263" r:id="rId32"/>
    <p:sldId id="264" r:id="rId33"/>
    <p:sldId id="265" r:id="rId34"/>
    <p:sldId id="266" r:id="rId35"/>
    <p:sldId id="278" r:id="rId36"/>
    <p:sldId id="288" r:id="rId37"/>
    <p:sldId id="267" r:id="rId38"/>
    <p:sldId id="290" r:id="rId39"/>
    <p:sldId id="291" r:id="rId40"/>
    <p:sldId id="292" r:id="rId41"/>
    <p:sldId id="293" r:id="rId42"/>
    <p:sldId id="295" r:id="rId43"/>
    <p:sldId id="296" r:id="rId44"/>
    <p:sldId id="297" r:id="rId45"/>
    <p:sldId id="298" r:id="rId46"/>
    <p:sldId id="299" r:id="rId47"/>
    <p:sldId id="277" r:id="rId48"/>
    <p:sldId id="294" r:id="rId49"/>
    <p:sldId id="280" r:id="rId50"/>
    <p:sldId id="281" r:id="rId51"/>
    <p:sldId id="282" r:id="rId52"/>
    <p:sldId id="283" r:id="rId53"/>
    <p:sldId id="284" r:id="rId54"/>
    <p:sldId id="285" r:id="rId55"/>
    <p:sldId id="300"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86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EAC2EE-6537-BC47-91DE-68B49427AFEC}" type="datetimeFigureOut">
              <a:rPr lang="en-US" smtClean="0"/>
              <a:t>9/19/17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7A477D-F693-7E4B-BDF2-260A56F4F0AF}" type="slidenum">
              <a:rPr lang="en-US" smtClean="0"/>
              <a:t>‹#›</a:t>
            </a:fld>
            <a:endParaRPr lang="en-US"/>
          </a:p>
        </p:txBody>
      </p:sp>
    </p:spTree>
    <p:extLst>
      <p:ext uri="{BB962C8B-B14F-4D97-AF65-F5344CB8AC3E}">
        <p14:creationId xmlns:p14="http://schemas.microsoft.com/office/powerpoint/2010/main" val="22543034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CEB150A6-7C76-6740-A958-7A9ACC8B0B3C}" type="datetimeFigureOut">
              <a:rPr lang="en-US" smtClean="0"/>
              <a:t>9/19/17</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E47C7795-17AA-F743-9F66-D9F19223C30A}"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B150A6-7C76-6740-A958-7A9ACC8B0B3C}"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C7795-17AA-F743-9F66-D9F19223C30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B150A6-7C76-6740-A958-7A9ACC8B0B3C}"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E47C7795-17AA-F743-9F66-D9F19223C30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B150A6-7C76-6740-A958-7A9ACC8B0B3C}"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C7795-17AA-F743-9F66-D9F19223C30A}"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CEB150A6-7C76-6740-A958-7A9ACC8B0B3C}" type="datetimeFigureOut">
              <a:rPr lang="en-US" smtClean="0"/>
              <a:t>9/19/17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E47C7795-17AA-F743-9F66-D9F19223C30A}"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B150A6-7C76-6740-A958-7A9ACC8B0B3C}"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C7795-17AA-F743-9F66-D9F19223C30A}"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B150A6-7C76-6740-A958-7A9ACC8B0B3C}" type="datetimeFigureOut">
              <a:rPr lang="en-US" smtClean="0"/>
              <a:t>9/19/17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7C7795-17AA-F743-9F66-D9F19223C30A}"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EB150A6-7C76-6740-A958-7A9ACC8B0B3C}" type="datetimeFigureOut">
              <a:rPr lang="en-US" smtClean="0"/>
              <a:t>9/19/17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7C7795-17AA-F743-9F66-D9F19223C30A}"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EB150A6-7C76-6740-A958-7A9ACC8B0B3C}" type="datetimeFigureOut">
              <a:rPr lang="en-US" smtClean="0"/>
              <a:t>9/19/17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7C7795-17AA-F743-9F66-D9F19223C3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B150A6-7C76-6740-A958-7A9ACC8B0B3C}"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E47C7795-17AA-F743-9F66-D9F19223C30A}"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B150A6-7C76-6740-A958-7A9ACC8B0B3C}"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C7795-17AA-F743-9F66-D9F19223C30A}"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CEB150A6-7C76-6740-A958-7A9ACC8B0B3C}" type="datetimeFigureOut">
              <a:rPr lang="en-US" smtClean="0"/>
              <a:t>9/19/17</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E47C7795-17AA-F743-9F66-D9F19223C30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200" i="1" dirty="0"/>
              <a:t>Module I: Identity</a:t>
            </a:r>
          </a:p>
          <a:p>
            <a:endParaRPr lang="en-US" dirty="0"/>
          </a:p>
        </p:txBody>
      </p:sp>
      <p:sp>
        <p:nvSpPr>
          <p:cNvPr id="2" name="Title 1"/>
          <p:cNvSpPr>
            <a:spLocks noGrp="1"/>
          </p:cNvSpPr>
          <p:nvPr>
            <p:ph type="title"/>
          </p:nvPr>
        </p:nvSpPr>
        <p:spPr/>
        <p:txBody>
          <a:bodyPr/>
          <a:lstStyle/>
          <a:p>
            <a:r>
              <a:rPr lang="en-US" dirty="0" smtClean="0"/>
              <a:t>“Seventh Grade” </a:t>
            </a:r>
            <a:br>
              <a:rPr lang="en-US" dirty="0" smtClean="0"/>
            </a:br>
            <a:r>
              <a:rPr lang="en-US" dirty="0" smtClean="0"/>
              <a:t>by: </a:t>
            </a:r>
            <a:r>
              <a:rPr lang="en-US" dirty="0" err="1" smtClean="0"/>
              <a:t>gary</a:t>
            </a:r>
            <a:r>
              <a:rPr lang="en-US" dirty="0" smtClean="0"/>
              <a:t> </a:t>
            </a:r>
            <a:r>
              <a:rPr lang="en-US" dirty="0" err="1" smtClean="0"/>
              <a:t>soto</a:t>
            </a:r>
            <a:endParaRPr lang="en-US" dirty="0"/>
          </a:p>
        </p:txBody>
      </p:sp>
    </p:spTree>
    <p:extLst>
      <p:ext uri="{BB962C8B-B14F-4D97-AF65-F5344CB8AC3E}">
        <p14:creationId xmlns:p14="http://schemas.microsoft.com/office/powerpoint/2010/main" val="5795885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Page 4 Annotations: (cont’d)</a:t>
            </a:r>
            <a:endParaRPr lang="en-US" dirty="0"/>
          </a:p>
        </p:txBody>
      </p:sp>
      <p:pic>
        <p:nvPicPr>
          <p:cNvPr id="6" name="Content Placeholder 5" descr="seventh grade annotations 4 contd.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25" b="-125"/>
          <a:stretch/>
        </p:blipFill>
        <p:spPr>
          <a:xfrm rot="5400000">
            <a:off x="1403216" y="836807"/>
            <a:ext cx="5273941" cy="6842125"/>
          </a:xfrm>
        </p:spPr>
      </p:pic>
    </p:spTree>
    <p:extLst>
      <p:ext uri="{BB962C8B-B14F-4D97-AF65-F5344CB8AC3E}">
        <p14:creationId xmlns:p14="http://schemas.microsoft.com/office/powerpoint/2010/main" val="842875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5.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9" r="925" b="47910"/>
          <a:stretch/>
        </p:blipFill>
        <p:spPr>
          <a:xfrm>
            <a:off x="522914" y="1659618"/>
            <a:ext cx="7433909" cy="5048990"/>
          </a:xfrm>
        </p:spPr>
      </p:pic>
      <p:sp>
        <p:nvSpPr>
          <p:cNvPr id="3" name="Title 2"/>
          <p:cNvSpPr>
            <a:spLocks noGrp="1"/>
          </p:cNvSpPr>
          <p:nvPr>
            <p:ph type="title"/>
          </p:nvPr>
        </p:nvSpPr>
        <p:spPr/>
        <p:txBody>
          <a:bodyPr/>
          <a:lstStyle/>
          <a:p>
            <a:r>
              <a:rPr lang="en-US" dirty="0" smtClean="0"/>
              <a:t>Page 5 Annotations:</a:t>
            </a:r>
            <a:endParaRPr lang="en-US" dirty="0"/>
          </a:p>
        </p:txBody>
      </p:sp>
    </p:spTree>
    <p:extLst>
      <p:ext uri="{BB962C8B-B14F-4D97-AF65-F5344CB8AC3E}">
        <p14:creationId xmlns:p14="http://schemas.microsoft.com/office/powerpoint/2010/main" val="257404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5.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72" t="49973" r="-1283"/>
          <a:stretch/>
        </p:blipFill>
        <p:spPr>
          <a:xfrm>
            <a:off x="119691" y="1653002"/>
            <a:ext cx="7873430" cy="5051389"/>
          </a:xfrm>
        </p:spPr>
      </p:pic>
      <p:sp>
        <p:nvSpPr>
          <p:cNvPr id="3" name="Title 2"/>
          <p:cNvSpPr>
            <a:spLocks noGrp="1"/>
          </p:cNvSpPr>
          <p:nvPr>
            <p:ph type="title"/>
          </p:nvPr>
        </p:nvSpPr>
        <p:spPr/>
        <p:txBody>
          <a:bodyPr/>
          <a:lstStyle/>
          <a:p>
            <a:r>
              <a:rPr lang="en-US" dirty="0"/>
              <a:t>Page 5 Annotations</a:t>
            </a:r>
            <a:r>
              <a:rPr lang="en-US" dirty="0" smtClean="0"/>
              <a:t>: Cont’d</a:t>
            </a:r>
            <a:endParaRPr lang="en-US" dirty="0"/>
          </a:p>
        </p:txBody>
      </p:sp>
    </p:spTree>
    <p:extLst>
      <p:ext uri="{BB962C8B-B14F-4D97-AF65-F5344CB8AC3E}">
        <p14:creationId xmlns:p14="http://schemas.microsoft.com/office/powerpoint/2010/main" val="1956529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6.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9" r="-171" b="47486"/>
          <a:stretch/>
        </p:blipFill>
        <p:spPr>
          <a:xfrm>
            <a:off x="1456681" y="1719071"/>
            <a:ext cx="7305579" cy="4947521"/>
          </a:xfrm>
        </p:spPr>
      </p:pic>
      <p:sp>
        <p:nvSpPr>
          <p:cNvPr id="3" name="Title 2"/>
          <p:cNvSpPr>
            <a:spLocks noGrp="1"/>
          </p:cNvSpPr>
          <p:nvPr>
            <p:ph type="title"/>
          </p:nvPr>
        </p:nvSpPr>
        <p:spPr/>
        <p:txBody>
          <a:bodyPr/>
          <a:lstStyle/>
          <a:p>
            <a:r>
              <a:rPr lang="en-US" dirty="0"/>
              <a:t>Page </a:t>
            </a:r>
            <a:r>
              <a:rPr lang="en-US" dirty="0" smtClean="0"/>
              <a:t>6 </a:t>
            </a:r>
            <a:r>
              <a:rPr lang="en-US" dirty="0"/>
              <a:t>Annotations:</a:t>
            </a:r>
          </a:p>
        </p:txBody>
      </p:sp>
    </p:spTree>
    <p:extLst>
      <p:ext uri="{BB962C8B-B14F-4D97-AF65-F5344CB8AC3E}">
        <p14:creationId xmlns:p14="http://schemas.microsoft.com/office/powerpoint/2010/main" val="403613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6.pdf"/>
          <p:cNvPicPr>
            <a:picLocks noGrp="1" noChangeAspect="1"/>
          </p:cNvPicPr>
          <p:nvPr>
            <p:ph idx="1"/>
          </p:nvPr>
        </p:nvPicPr>
        <p:blipFill rotWithShape="1">
          <a:blip r:embed="rId2">
            <a:extLst>
              <a:ext uri="{28A0092B-C50C-407E-A947-70E740481C1C}">
                <a14:useLocalDpi xmlns:a14="http://schemas.microsoft.com/office/drawing/2010/main" val="0"/>
              </a:ext>
            </a:extLst>
          </a:blip>
          <a:srcRect l="-727" t="50395" r="377"/>
          <a:stretch/>
        </p:blipFill>
        <p:spPr>
          <a:xfrm>
            <a:off x="224104" y="1585853"/>
            <a:ext cx="8217229" cy="5256630"/>
          </a:xfrm>
        </p:spPr>
      </p:pic>
      <p:sp>
        <p:nvSpPr>
          <p:cNvPr id="3" name="Title 2"/>
          <p:cNvSpPr>
            <a:spLocks noGrp="1"/>
          </p:cNvSpPr>
          <p:nvPr>
            <p:ph type="title"/>
          </p:nvPr>
        </p:nvSpPr>
        <p:spPr/>
        <p:txBody>
          <a:bodyPr/>
          <a:lstStyle/>
          <a:p>
            <a:r>
              <a:rPr lang="en-US" dirty="0"/>
              <a:t>Page </a:t>
            </a:r>
            <a:r>
              <a:rPr lang="en-US" dirty="0" smtClean="0"/>
              <a:t>6 </a:t>
            </a:r>
            <a:r>
              <a:rPr lang="en-US" dirty="0"/>
              <a:t>Annotations</a:t>
            </a:r>
            <a:r>
              <a:rPr lang="en-US" dirty="0" smtClean="0"/>
              <a:t>: cont’d</a:t>
            </a:r>
            <a:endParaRPr lang="en-US" dirty="0"/>
          </a:p>
        </p:txBody>
      </p:sp>
    </p:spTree>
    <p:extLst>
      <p:ext uri="{BB962C8B-B14F-4D97-AF65-F5344CB8AC3E}">
        <p14:creationId xmlns:p14="http://schemas.microsoft.com/office/powerpoint/2010/main" val="100902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7.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9" t="7178" r="-171" b="41555"/>
          <a:stretch/>
        </p:blipFill>
        <p:spPr>
          <a:xfrm>
            <a:off x="381000" y="1643304"/>
            <a:ext cx="7742850" cy="5119154"/>
          </a:xfrm>
        </p:spPr>
      </p:pic>
      <p:sp>
        <p:nvSpPr>
          <p:cNvPr id="3" name="Title 2"/>
          <p:cNvSpPr>
            <a:spLocks noGrp="1"/>
          </p:cNvSpPr>
          <p:nvPr>
            <p:ph type="title"/>
          </p:nvPr>
        </p:nvSpPr>
        <p:spPr/>
        <p:txBody>
          <a:bodyPr/>
          <a:lstStyle/>
          <a:p>
            <a:r>
              <a:rPr lang="en-US" dirty="0"/>
              <a:t>Page </a:t>
            </a:r>
            <a:r>
              <a:rPr lang="en-US" dirty="0" smtClean="0"/>
              <a:t>7 </a:t>
            </a:r>
            <a:r>
              <a:rPr lang="en-US" dirty="0"/>
              <a:t>Annotations:</a:t>
            </a:r>
          </a:p>
        </p:txBody>
      </p:sp>
    </p:spTree>
    <p:extLst>
      <p:ext uri="{BB962C8B-B14F-4D97-AF65-F5344CB8AC3E}">
        <p14:creationId xmlns:p14="http://schemas.microsoft.com/office/powerpoint/2010/main" val="214767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7.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9" t="57175" r="925"/>
          <a:stretch/>
        </p:blipFill>
        <p:spPr>
          <a:xfrm>
            <a:off x="435041" y="1848718"/>
            <a:ext cx="8327219" cy="4649809"/>
          </a:xfrm>
        </p:spPr>
      </p:pic>
      <p:sp>
        <p:nvSpPr>
          <p:cNvPr id="3" name="Title 2"/>
          <p:cNvSpPr>
            <a:spLocks noGrp="1"/>
          </p:cNvSpPr>
          <p:nvPr>
            <p:ph type="title"/>
          </p:nvPr>
        </p:nvSpPr>
        <p:spPr/>
        <p:txBody>
          <a:bodyPr/>
          <a:lstStyle/>
          <a:p>
            <a:r>
              <a:rPr lang="en-US" dirty="0"/>
              <a:t>Page </a:t>
            </a:r>
            <a:r>
              <a:rPr lang="en-US" dirty="0" smtClean="0"/>
              <a:t>7 </a:t>
            </a:r>
            <a:r>
              <a:rPr lang="en-US" dirty="0"/>
              <a:t>Annotations</a:t>
            </a:r>
            <a:r>
              <a:rPr lang="en-US" dirty="0" smtClean="0"/>
              <a:t>: cont’d</a:t>
            </a:r>
            <a:endParaRPr lang="en-US" dirty="0"/>
          </a:p>
        </p:txBody>
      </p:sp>
    </p:spTree>
    <p:extLst>
      <p:ext uri="{BB962C8B-B14F-4D97-AF65-F5344CB8AC3E}">
        <p14:creationId xmlns:p14="http://schemas.microsoft.com/office/powerpoint/2010/main" val="3103184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9" r="925" b="52147"/>
          <a:stretch/>
        </p:blipFill>
        <p:spPr>
          <a:xfrm>
            <a:off x="130728" y="1588352"/>
            <a:ext cx="8445761" cy="5269647"/>
          </a:xfrm>
        </p:spPr>
      </p:pic>
      <p:sp>
        <p:nvSpPr>
          <p:cNvPr id="3" name="Title 2"/>
          <p:cNvSpPr>
            <a:spLocks noGrp="1"/>
          </p:cNvSpPr>
          <p:nvPr>
            <p:ph type="title"/>
          </p:nvPr>
        </p:nvSpPr>
        <p:spPr/>
        <p:txBody>
          <a:bodyPr/>
          <a:lstStyle/>
          <a:p>
            <a:r>
              <a:rPr lang="en-US" dirty="0"/>
              <a:t>Page </a:t>
            </a:r>
            <a:r>
              <a:rPr lang="en-US" dirty="0" smtClean="0"/>
              <a:t>8 </a:t>
            </a:r>
            <a:r>
              <a:rPr lang="en-US" dirty="0"/>
              <a:t>Annotations:</a:t>
            </a:r>
          </a:p>
        </p:txBody>
      </p:sp>
    </p:spTree>
    <p:extLst>
      <p:ext uri="{BB962C8B-B14F-4D97-AF65-F5344CB8AC3E}">
        <p14:creationId xmlns:p14="http://schemas.microsoft.com/office/powerpoint/2010/main" val="3695420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8" t="44888" r="-172" b="5540"/>
          <a:stretch/>
        </p:blipFill>
        <p:spPr>
          <a:xfrm>
            <a:off x="186755" y="1699327"/>
            <a:ext cx="7955770" cy="5086044"/>
          </a:xfrm>
        </p:spPr>
      </p:pic>
      <p:sp>
        <p:nvSpPr>
          <p:cNvPr id="3" name="Title 2"/>
          <p:cNvSpPr>
            <a:spLocks noGrp="1"/>
          </p:cNvSpPr>
          <p:nvPr>
            <p:ph type="title"/>
          </p:nvPr>
        </p:nvSpPr>
        <p:spPr/>
        <p:txBody>
          <a:bodyPr/>
          <a:lstStyle/>
          <a:p>
            <a:r>
              <a:rPr lang="en-US" dirty="0"/>
              <a:t>Page </a:t>
            </a:r>
            <a:r>
              <a:rPr lang="en-US" dirty="0" smtClean="0"/>
              <a:t>8 </a:t>
            </a:r>
            <a:r>
              <a:rPr lang="en-US" dirty="0"/>
              <a:t>Annotations</a:t>
            </a:r>
            <a:r>
              <a:rPr lang="en-US" dirty="0" smtClean="0"/>
              <a:t>: cont’d</a:t>
            </a:r>
            <a:endParaRPr lang="en-US" dirty="0"/>
          </a:p>
        </p:txBody>
      </p:sp>
    </p:spTree>
    <p:extLst>
      <p:ext uri="{BB962C8B-B14F-4D97-AF65-F5344CB8AC3E}">
        <p14:creationId xmlns:p14="http://schemas.microsoft.com/office/powerpoint/2010/main" val="1883025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Do NOW: </a:t>
            </a:r>
            <a:r>
              <a:rPr lang="en-US" dirty="0" smtClean="0"/>
              <a:t>Complete the plot diagram for “Seventh Grade”</a:t>
            </a:r>
            <a:endParaRPr lang="en-US" dirty="0"/>
          </a:p>
        </p:txBody>
      </p:sp>
      <p:pic>
        <p:nvPicPr>
          <p:cNvPr id="4" name="Picture 3" descr="original-550103-1.jpg"/>
          <p:cNvPicPr>
            <a:picLocks noChangeAspect="1"/>
          </p:cNvPicPr>
          <p:nvPr/>
        </p:nvPicPr>
        <p:blipFill rotWithShape="1">
          <a:blip r:embed="rId2">
            <a:extLst>
              <a:ext uri="{28A0092B-C50C-407E-A947-70E740481C1C}">
                <a14:useLocalDpi xmlns:a14="http://schemas.microsoft.com/office/drawing/2010/main" val="0"/>
              </a:ext>
            </a:extLst>
          </a:blip>
          <a:srcRect t="9894" b="10726"/>
          <a:stretch/>
        </p:blipFill>
        <p:spPr>
          <a:xfrm>
            <a:off x="261223" y="1587500"/>
            <a:ext cx="8606872" cy="5270500"/>
          </a:xfrm>
          <a:prstGeom prst="rect">
            <a:avLst/>
          </a:prstGeom>
        </p:spPr>
      </p:pic>
    </p:spTree>
    <p:extLst>
      <p:ext uri="{BB962C8B-B14F-4D97-AF65-F5344CB8AC3E}">
        <p14:creationId xmlns:p14="http://schemas.microsoft.com/office/powerpoint/2010/main" val="112501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buNone/>
            </a:pPr>
            <a:r>
              <a:rPr lang="en-US" sz="4000" dirty="0" smtClean="0"/>
              <a:t>Open your “Seventh Grade” packet to p.1:</a:t>
            </a:r>
          </a:p>
          <a:p>
            <a:pPr marL="45720" indent="0">
              <a:buNone/>
            </a:pPr>
            <a:endParaRPr lang="en-US" sz="4000" dirty="0"/>
          </a:p>
          <a:p>
            <a:pPr marL="45720" indent="0">
              <a:buNone/>
            </a:pPr>
            <a:r>
              <a:rPr lang="en-US" sz="4000" dirty="0" smtClean="0"/>
              <a:t>In 2-4 sentences, explain what it means to be an ACTIVE READER.</a:t>
            </a:r>
            <a:endParaRPr lang="en-US" sz="4000" dirty="0"/>
          </a:p>
        </p:txBody>
      </p:sp>
      <p:sp>
        <p:nvSpPr>
          <p:cNvPr id="3" name="Title 2"/>
          <p:cNvSpPr>
            <a:spLocks noGrp="1"/>
          </p:cNvSpPr>
          <p:nvPr>
            <p:ph type="title"/>
          </p:nvPr>
        </p:nvSpPr>
        <p:spPr/>
        <p:txBody>
          <a:bodyPr/>
          <a:lstStyle/>
          <a:p>
            <a:r>
              <a:rPr lang="en-US" dirty="0" smtClean="0"/>
              <a:t>Do now:</a:t>
            </a:r>
            <a:endParaRPr lang="en-US" dirty="0"/>
          </a:p>
        </p:txBody>
      </p:sp>
    </p:spTree>
    <p:extLst>
      <p:ext uri="{BB962C8B-B14F-4D97-AF65-F5344CB8AC3E}">
        <p14:creationId xmlns:p14="http://schemas.microsoft.com/office/powerpoint/2010/main" val="24234682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a:t>Based on the first two paragraphs of the story, what two reasons does Victor have for wanting to take a French language class? </a:t>
            </a:r>
          </a:p>
        </p:txBody>
      </p:sp>
      <p:sp>
        <p:nvSpPr>
          <p:cNvPr id="3" name="Title 2"/>
          <p:cNvSpPr>
            <a:spLocks noGrp="1"/>
          </p:cNvSpPr>
          <p:nvPr>
            <p:ph type="title"/>
          </p:nvPr>
        </p:nvSpPr>
        <p:spPr/>
        <p:txBody>
          <a:bodyPr/>
          <a:lstStyle/>
          <a:p>
            <a:r>
              <a:rPr lang="en-US" sz="2000" b="1" dirty="0"/>
              <a:t>answer the following questions using </a:t>
            </a:r>
            <a:r>
              <a:rPr lang="en-US" sz="2000" b="1" dirty="0" smtClean="0"/>
              <a:t>evidence </a:t>
            </a:r>
            <a:br>
              <a:rPr lang="en-US" sz="2000" b="1" dirty="0" smtClean="0"/>
            </a:br>
            <a:r>
              <a:rPr lang="en-US" sz="2000" b="1" dirty="0" smtClean="0"/>
              <a:t>from </a:t>
            </a:r>
            <a:r>
              <a:rPr lang="en-US" sz="2000" b="1" dirty="0"/>
              <a:t>the story to support your response.  </a:t>
            </a:r>
            <a:r>
              <a:rPr lang="en-US" sz="2000" b="1" dirty="0" smtClean="0"/>
              <a:t/>
            </a:r>
            <a:br>
              <a:rPr lang="en-US" sz="2000" b="1" dirty="0" smtClean="0"/>
            </a:br>
            <a:r>
              <a:rPr lang="en-US" sz="2000" b="1" dirty="0" smtClean="0"/>
              <a:t>CITE </a:t>
            </a:r>
            <a:r>
              <a:rPr lang="en-US" sz="2000" b="1" dirty="0"/>
              <a:t>PAGE NUMBERS </a:t>
            </a:r>
            <a:r>
              <a:rPr lang="en-US" sz="2000" b="1" dirty="0" smtClean="0"/>
              <a:t>PLEASE.</a:t>
            </a:r>
            <a:r>
              <a:rPr lang="en-US" sz="2000" dirty="0" smtClean="0"/>
              <a:t> </a:t>
            </a:r>
            <a:endParaRPr lang="en-US" sz="2000" dirty="0"/>
          </a:p>
        </p:txBody>
      </p:sp>
    </p:spTree>
    <p:extLst>
      <p:ext uri="{BB962C8B-B14F-4D97-AF65-F5344CB8AC3E}">
        <p14:creationId xmlns:p14="http://schemas.microsoft.com/office/powerpoint/2010/main" val="4149779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4000" dirty="0"/>
              <a:t>The author states that Victor makes a promise to himself regarding Teresa.  </a:t>
            </a:r>
          </a:p>
          <a:p>
            <a:pPr marL="45720" indent="0">
              <a:buNone/>
            </a:pPr>
            <a:endParaRPr lang="en-US" sz="4000" dirty="0"/>
          </a:p>
          <a:p>
            <a:r>
              <a:rPr lang="en-US" sz="4000" dirty="0"/>
              <a:t>What promise does he make?  </a:t>
            </a:r>
          </a:p>
          <a:p>
            <a:pPr marL="45720" indent="0">
              <a:buNone/>
            </a:pPr>
            <a:endParaRPr lang="en-US" sz="4000" dirty="0"/>
          </a:p>
          <a:p>
            <a:r>
              <a:rPr lang="en-US" sz="4000" dirty="0"/>
              <a:t>What problem or conflict might this promise foreshadow or suggest? </a:t>
            </a:r>
          </a:p>
        </p:txBody>
      </p:sp>
      <p:sp>
        <p:nvSpPr>
          <p:cNvPr id="3" name="Title 2"/>
          <p:cNvSpPr>
            <a:spLocks noGrp="1"/>
          </p:cNvSpPr>
          <p:nvPr>
            <p:ph type="title"/>
          </p:nvPr>
        </p:nvSpPr>
        <p:spPr/>
        <p:txBody>
          <a:bodyPr/>
          <a:lstStyle/>
          <a:p>
            <a:r>
              <a:rPr lang="en-US" sz="2000" b="1" dirty="0"/>
              <a:t>answer the following questions using evidence </a:t>
            </a:r>
            <a:br>
              <a:rPr lang="en-US" sz="2000" b="1" dirty="0"/>
            </a:br>
            <a:r>
              <a:rPr lang="en-US" sz="2000" b="1" dirty="0"/>
              <a:t>from the story to support your response.  </a:t>
            </a:r>
            <a:br>
              <a:rPr lang="en-US" sz="2000" b="1" dirty="0"/>
            </a:br>
            <a:r>
              <a:rPr lang="en-US" sz="2000" b="1" dirty="0"/>
              <a:t>CITE PAGE NUMBERS PLEASE.</a:t>
            </a:r>
            <a:r>
              <a:rPr lang="en-US" sz="2000" dirty="0"/>
              <a:t> </a:t>
            </a:r>
          </a:p>
        </p:txBody>
      </p:sp>
    </p:spTree>
    <p:extLst>
      <p:ext uri="{BB962C8B-B14F-4D97-AF65-F5344CB8AC3E}">
        <p14:creationId xmlns:p14="http://schemas.microsoft.com/office/powerpoint/2010/main" val="2368863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a:t> Discuss Michael's plan and technique for winning girls, citing evidence from the text.  </a:t>
            </a:r>
          </a:p>
          <a:p>
            <a:endParaRPr lang="en-US" sz="4000" dirty="0"/>
          </a:p>
          <a:p>
            <a:r>
              <a:rPr lang="en-US" sz="4000" dirty="0"/>
              <a:t>What is Victor’s response to Michael’s approach? </a:t>
            </a:r>
          </a:p>
          <a:p>
            <a:endParaRPr lang="en-US" sz="4000" dirty="0"/>
          </a:p>
        </p:txBody>
      </p:sp>
      <p:sp>
        <p:nvSpPr>
          <p:cNvPr id="3" name="Title 2"/>
          <p:cNvSpPr>
            <a:spLocks noGrp="1"/>
          </p:cNvSpPr>
          <p:nvPr>
            <p:ph type="title"/>
          </p:nvPr>
        </p:nvSpPr>
        <p:spPr/>
        <p:txBody>
          <a:bodyPr/>
          <a:lstStyle/>
          <a:p>
            <a:r>
              <a:rPr lang="en-US" sz="2000" b="1" dirty="0"/>
              <a:t>answer the following questions using evidence </a:t>
            </a:r>
            <a:br>
              <a:rPr lang="en-US" sz="2000" b="1" dirty="0"/>
            </a:br>
            <a:r>
              <a:rPr lang="en-US" sz="2000" b="1" dirty="0"/>
              <a:t>from the story to support your response.  </a:t>
            </a:r>
            <a:br>
              <a:rPr lang="en-US" sz="2000" b="1" dirty="0"/>
            </a:br>
            <a:r>
              <a:rPr lang="en-US" sz="2000" b="1" dirty="0"/>
              <a:t>CITE PAGE NUMBERS PLEASE.</a:t>
            </a:r>
            <a:r>
              <a:rPr lang="en-US" sz="2000" dirty="0"/>
              <a:t> </a:t>
            </a:r>
          </a:p>
        </p:txBody>
      </p:sp>
    </p:spTree>
    <p:extLst>
      <p:ext uri="{BB962C8B-B14F-4D97-AF65-F5344CB8AC3E}">
        <p14:creationId xmlns:p14="http://schemas.microsoft.com/office/powerpoint/2010/main" val="4281176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a:t>Using evidence from </a:t>
            </a:r>
            <a:r>
              <a:rPr lang="en-US" sz="4000" i="1" dirty="0"/>
              <a:t>throughout the story</a:t>
            </a:r>
            <a:r>
              <a:rPr lang="en-US" sz="4000" dirty="0"/>
              <a:t>, describe Victor’s approach to getting Teresa’s attention. </a:t>
            </a:r>
          </a:p>
          <a:p>
            <a:pPr marL="45720" indent="0">
              <a:buNone/>
            </a:pPr>
            <a:endParaRPr lang="en-US" sz="4000" dirty="0"/>
          </a:p>
          <a:p>
            <a:r>
              <a:rPr lang="en-US" sz="4000" dirty="0"/>
              <a:t>Cite at least 2 examples. </a:t>
            </a:r>
          </a:p>
          <a:p>
            <a:endParaRPr lang="en-US" sz="4000" dirty="0"/>
          </a:p>
        </p:txBody>
      </p:sp>
      <p:sp>
        <p:nvSpPr>
          <p:cNvPr id="3" name="Title 2"/>
          <p:cNvSpPr>
            <a:spLocks noGrp="1"/>
          </p:cNvSpPr>
          <p:nvPr>
            <p:ph type="title"/>
          </p:nvPr>
        </p:nvSpPr>
        <p:spPr/>
        <p:txBody>
          <a:bodyPr/>
          <a:lstStyle/>
          <a:p>
            <a:r>
              <a:rPr lang="en-US" sz="2000" b="1" dirty="0"/>
              <a:t>answer the following questions using evidence </a:t>
            </a:r>
            <a:br>
              <a:rPr lang="en-US" sz="2000" b="1" dirty="0"/>
            </a:br>
            <a:r>
              <a:rPr lang="en-US" sz="2000" b="1" dirty="0"/>
              <a:t>from the story to support your response.  </a:t>
            </a:r>
            <a:br>
              <a:rPr lang="en-US" sz="2000" b="1" dirty="0"/>
            </a:br>
            <a:r>
              <a:rPr lang="en-US" sz="2000" b="1" dirty="0"/>
              <a:t>CITE PAGE NUMBERS PLEASE.</a:t>
            </a:r>
            <a:r>
              <a:rPr lang="en-US" sz="2000" dirty="0"/>
              <a:t> </a:t>
            </a:r>
          </a:p>
        </p:txBody>
      </p:sp>
    </p:spTree>
    <p:extLst>
      <p:ext uri="{BB962C8B-B14F-4D97-AF65-F5344CB8AC3E}">
        <p14:creationId xmlns:p14="http://schemas.microsoft.com/office/powerpoint/2010/main" val="225634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4000" dirty="0"/>
              <a:t>During his first day of school, Victor is preoccupied with thoughts of Teresa.  </a:t>
            </a:r>
          </a:p>
          <a:p>
            <a:endParaRPr lang="en-US" sz="4000" dirty="0"/>
          </a:p>
          <a:p>
            <a:r>
              <a:rPr lang="en-US" sz="4000" dirty="0"/>
              <a:t>Find at least 3 pieces of evidence that prove Victor has strong feelings for her, &amp; cares about what she thinks.  </a:t>
            </a:r>
          </a:p>
          <a:p>
            <a:endParaRPr lang="en-US" sz="4000" dirty="0"/>
          </a:p>
        </p:txBody>
      </p:sp>
      <p:sp>
        <p:nvSpPr>
          <p:cNvPr id="3" name="Title 2"/>
          <p:cNvSpPr>
            <a:spLocks noGrp="1"/>
          </p:cNvSpPr>
          <p:nvPr>
            <p:ph type="title"/>
          </p:nvPr>
        </p:nvSpPr>
        <p:spPr/>
        <p:txBody>
          <a:bodyPr/>
          <a:lstStyle/>
          <a:p>
            <a:r>
              <a:rPr lang="en-US" sz="2000" b="1" dirty="0"/>
              <a:t>answer the following questions using evidence </a:t>
            </a:r>
            <a:br>
              <a:rPr lang="en-US" sz="2000" b="1" dirty="0"/>
            </a:br>
            <a:r>
              <a:rPr lang="en-US" sz="2000" b="1" dirty="0"/>
              <a:t>from the story to support your response.  </a:t>
            </a:r>
            <a:br>
              <a:rPr lang="en-US" sz="2000" b="1" dirty="0"/>
            </a:br>
            <a:r>
              <a:rPr lang="en-US" sz="2000" b="1" dirty="0"/>
              <a:t>CITE PAGE NUMBERS PLEASE.</a:t>
            </a:r>
            <a:r>
              <a:rPr lang="en-US" sz="2000" dirty="0"/>
              <a:t> </a:t>
            </a:r>
          </a:p>
        </p:txBody>
      </p:sp>
    </p:spTree>
    <p:extLst>
      <p:ext uri="{BB962C8B-B14F-4D97-AF65-F5344CB8AC3E}">
        <p14:creationId xmlns:p14="http://schemas.microsoft.com/office/powerpoint/2010/main" val="1990757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sz="4000" dirty="0"/>
              <a:t>What does the author means with the phrases:  </a:t>
            </a:r>
          </a:p>
          <a:p>
            <a:pPr marL="45720" indent="0">
              <a:buNone/>
            </a:pPr>
            <a:endParaRPr lang="en-US" sz="4000" dirty="0"/>
          </a:p>
          <a:p>
            <a:r>
              <a:rPr lang="en-US" sz="4000" dirty="0"/>
              <a:t>"Great rosebushes of red bloomed on Victor’s cheeks" </a:t>
            </a:r>
          </a:p>
          <a:p>
            <a:pPr marL="45720" indent="0">
              <a:buNone/>
            </a:pPr>
            <a:endParaRPr lang="en-US" sz="4000" dirty="0"/>
          </a:p>
          <a:p>
            <a:pPr marL="45720" indent="0" algn="ctr">
              <a:buNone/>
            </a:pPr>
            <a:r>
              <a:rPr lang="en-US" sz="4000" dirty="0" smtClean="0"/>
              <a:t>And</a:t>
            </a:r>
            <a:endParaRPr lang="en-US" sz="4000" dirty="0"/>
          </a:p>
          <a:p>
            <a:endParaRPr lang="en-US" sz="4000" dirty="0"/>
          </a:p>
          <a:p>
            <a:r>
              <a:rPr lang="en-US" sz="4000" dirty="0"/>
              <a:t>"A river of nervous sweat ran down his palms?"  </a:t>
            </a:r>
          </a:p>
          <a:p>
            <a:endParaRPr lang="en-US" sz="4000" dirty="0"/>
          </a:p>
        </p:txBody>
      </p:sp>
      <p:sp>
        <p:nvSpPr>
          <p:cNvPr id="3" name="Title 2"/>
          <p:cNvSpPr>
            <a:spLocks noGrp="1"/>
          </p:cNvSpPr>
          <p:nvPr>
            <p:ph type="title"/>
          </p:nvPr>
        </p:nvSpPr>
        <p:spPr/>
        <p:txBody>
          <a:bodyPr/>
          <a:lstStyle/>
          <a:p>
            <a:r>
              <a:rPr lang="en-US" sz="2000" b="1" dirty="0"/>
              <a:t>answer the following questions using evidence </a:t>
            </a:r>
            <a:br>
              <a:rPr lang="en-US" sz="2000" b="1" dirty="0"/>
            </a:br>
            <a:r>
              <a:rPr lang="en-US" sz="2000" b="1" dirty="0"/>
              <a:t>from the story to support your response.  </a:t>
            </a:r>
            <a:br>
              <a:rPr lang="en-US" sz="2000" b="1" dirty="0"/>
            </a:br>
            <a:r>
              <a:rPr lang="en-US" sz="2000" b="1" dirty="0"/>
              <a:t>CITE PAGE NUMBERS PLEASE.</a:t>
            </a:r>
            <a:r>
              <a:rPr lang="en-US" sz="2000" dirty="0"/>
              <a:t> </a:t>
            </a:r>
          </a:p>
        </p:txBody>
      </p:sp>
    </p:spTree>
    <p:extLst>
      <p:ext uri="{BB962C8B-B14F-4D97-AF65-F5344CB8AC3E}">
        <p14:creationId xmlns:p14="http://schemas.microsoft.com/office/powerpoint/2010/main" val="60249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a:t>What does Mr. </a:t>
            </a:r>
            <a:r>
              <a:rPr lang="en-US" sz="4000" dirty="0" err="1"/>
              <a:t>Bueller</a:t>
            </a:r>
            <a:r>
              <a:rPr lang="en-US" sz="4000" dirty="0"/>
              <a:t> do that helps Victor to keep Teresa’s respect?</a:t>
            </a:r>
          </a:p>
          <a:p>
            <a:endParaRPr lang="en-US" sz="4000" dirty="0"/>
          </a:p>
          <a:p>
            <a:r>
              <a:rPr lang="en-US" sz="4000" dirty="0"/>
              <a:t> What does it say in the text that suggests why he does this? </a:t>
            </a:r>
          </a:p>
          <a:p>
            <a:endParaRPr lang="en-US" sz="4000" dirty="0"/>
          </a:p>
        </p:txBody>
      </p:sp>
      <p:sp>
        <p:nvSpPr>
          <p:cNvPr id="3" name="Title 2"/>
          <p:cNvSpPr>
            <a:spLocks noGrp="1"/>
          </p:cNvSpPr>
          <p:nvPr>
            <p:ph type="title"/>
          </p:nvPr>
        </p:nvSpPr>
        <p:spPr/>
        <p:txBody>
          <a:bodyPr/>
          <a:lstStyle/>
          <a:p>
            <a:r>
              <a:rPr lang="en-US" sz="2000" b="1" dirty="0"/>
              <a:t>answer the following questions using evidence </a:t>
            </a:r>
            <a:br>
              <a:rPr lang="en-US" sz="2000" b="1" dirty="0"/>
            </a:br>
            <a:r>
              <a:rPr lang="en-US" sz="2000" b="1" dirty="0"/>
              <a:t>from the story to support your response.  </a:t>
            </a:r>
            <a:br>
              <a:rPr lang="en-US" sz="2000" b="1" dirty="0"/>
            </a:br>
            <a:r>
              <a:rPr lang="en-US" sz="2000" b="1" dirty="0"/>
              <a:t>CITE PAGE NUMBERS PLEASE.</a:t>
            </a:r>
            <a:r>
              <a:rPr lang="en-US" sz="2000" dirty="0"/>
              <a:t> </a:t>
            </a:r>
          </a:p>
        </p:txBody>
      </p:sp>
    </p:spTree>
    <p:extLst>
      <p:ext uri="{BB962C8B-B14F-4D97-AF65-F5344CB8AC3E}">
        <p14:creationId xmlns:p14="http://schemas.microsoft.com/office/powerpoint/2010/main" val="1435819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a:t>At the end of the story, Victor sprints to the public library and borrows three French textbooks. Why does he do this? </a:t>
            </a:r>
            <a:endParaRPr lang="en-US" sz="4000" dirty="0" smtClean="0"/>
          </a:p>
          <a:p>
            <a:pPr marL="45720" indent="0">
              <a:buNone/>
            </a:pPr>
            <a:endParaRPr lang="en-US" sz="4000" dirty="0"/>
          </a:p>
          <a:p>
            <a:r>
              <a:rPr lang="en-US" sz="4000" dirty="0"/>
              <a:t>How do you know?</a:t>
            </a:r>
          </a:p>
          <a:p>
            <a:pPr marL="45720" indent="0">
              <a:buNone/>
            </a:pPr>
            <a:endParaRPr lang="en-US" sz="4000" dirty="0"/>
          </a:p>
        </p:txBody>
      </p:sp>
      <p:sp>
        <p:nvSpPr>
          <p:cNvPr id="3" name="Title 2"/>
          <p:cNvSpPr>
            <a:spLocks noGrp="1"/>
          </p:cNvSpPr>
          <p:nvPr>
            <p:ph type="title"/>
          </p:nvPr>
        </p:nvSpPr>
        <p:spPr/>
        <p:txBody>
          <a:bodyPr/>
          <a:lstStyle/>
          <a:p>
            <a:r>
              <a:rPr lang="en-US" sz="2000" b="1" dirty="0"/>
              <a:t>answer the following questions using evidence </a:t>
            </a:r>
            <a:br>
              <a:rPr lang="en-US" sz="2000" b="1" dirty="0"/>
            </a:br>
            <a:r>
              <a:rPr lang="en-US" sz="2000" b="1" dirty="0"/>
              <a:t>from the story to support your response.  </a:t>
            </a:r>
            <a:br>
              <a:rPr lang="en-US" sz="2000" b="1" dirty="0"/>
            </a:br>
            <a:r>
              <a:rPr lang="en-US" sz="2000" b="1" dirty="0"/>
              <a:t>CITE PAGE NUMBERS PLEASE.</a:t>
            </a:r>
            <a:r>
              <a:rPr lang="en-US" sz="2000" dirty="0"/>
              <a:t> </a:t>
            </a:r>
          </a:p>
        </p:txBody>
      </p:sp>
    </p:spTree>
    <p:extLst>
      <p:ext uri="{BB962C8B-B14F-4D97-AF65-F5344CB8AC3E}">
        <p14:creationId xmlns:p14="http://schemas.microsoft.com/office/powerpoint/2010/main" val="1682972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5138929"/>
          </a:xfrm>
        </p:spPr>
        <p:txBody>
          <a:bodyPr/>
          <a:lstStyle/>
          <a:p>
            <a:pPr marL="45720" indent="0">
              <a:buNone/>
            </a:pPr>
            <a:r>
              <a:rPr lang="en-US" u="sng" dirty="0" smtClean="0"/>
              <a:t>Identify the nouns in the following sentence:</a:t>
            </a:r>
          </a:p>
          <a:p>
            <a:pPr marL="45720" indent="0">
              <a:lnSpc>
                <a:spcPct val="150000"/>
              </a:lnSpc>
              <a:buNone/>
            </a:pPr>
            <a:r>
              <a:rPr lang="en-US" i="1" dirty="0" smtClean="0"/>
              <a:t>The principal, Mr. Belton, spoke over the crackling loudspeaker, welcoming the students to a new year, new experiences, and new friendships.</a:t>
            </a:r>
            <a:endParaRPr lang="en-US" dirty="0" smtClean="0"/>
          </a:p>
          <a:p>
            <a:pPr marL="45720" indent="0">
              <a:buNone/>
            </a:pPr>
            <a:endParaRPr lang="en-US" i="1" dirty="0"/>
          </a:p>
          <a:p>
            <a:r>
              <a:rPr lang="en-US" b="1" dirty="0" smtClean="0"/>
              <a:t>Underline common nouns.</a:t>
            </a:r>
          </a:p>
          <a:p>
            <a:r>
              <a:rPr lang="en-US" b="1" dirty="0" smtClean="0"/>
              <a:t>Box proper nouns.</a:t>
            </a:r>
          </a:p>
          <a:p>
            <a:r>
              <a:rPr lang="en-US" b="1" dirty="0" smtClean="0"/>
              <a:t>Circle concrete nouns.</a:t>
            </a:r>
          </a:p>
          <a:p>
            <a:r>
              <a:rPr lang="en-US" b="1" dirty="0" smtClean="0"/>
              <a:t>Draw a squiggle under abstract nouns.</a:t>
            </a:r>
          </a:p>
          <a:p>
            <a:r>
              <a:rPr lang="en-US" b="1" dirty="0" smtClean="0"/>
              <a:t>Draw a star above compound nouns.</a:t>
            </a:r>
          </a:p>
          <a:p>
            <a:r>
              <a:rPr lang="en-US" b="1" dirty="0" smtClean="0"/>
              <a:t>What would be the collective noun for the group of students Victor is with?</a:t>
            </a:r>
          </a:p>
        </p:txBody>
      </p:sp>
      <p:sp>
        <p:nvSpPr>
          <p:cNvPr id="3" name="Title 2"/>
          <p:cNvSpPr>
            <a:spLocks noGrp="1"/>
          </p:cNvSpPr>
          <p:nvPr>
            <p:ph type="title"/>
          </p:nvPr>
        </p:nvSpPr>
        <p:spPr/>
        <p:txBody>
          <a:bodyPr/>
          <a:lstStyle/>
          <a:p>
            <a:r>
              <a:rPr lang="en-US" dirty="0" smtClean="0"/>
              <a:t>DO NOW:</a:t>
            </a:r>
            <a:endParaRPr lang="en-US" dirty="0"/>
          </a:p>
        </p:txBody>
      </p:sp>
    </p:spTree>
    <p:extLst>
      <p:ext uri="{BB962C8B-B14F-4D97-AF65-F5344CB8AC3E}">
        <p14:creationId xmlns:p14="http://schemas.microsoft.com/office/powerpoint/2010/main" val="3154917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buNone/>
            </a:pPr>
            <a:r>
              <a:rPr lang="en-US" sz="6000" i="1" dirty="0" smtClean="0"/>
              <a:t>In 3-5 sentences, answer the following:</a:t>
            </a:r>
          </a:p>
          <a:p>
            <a:pPr marL="45720" indent="0">
              <a:buNone/>
            </a:pPr>
            <a:r>
              <a:rPr lang="en-US" sz="6000" dirty="0" smtClean="0"/>
              <a:t>“Why do authors write?”</a:t>
            </a:r>
            <a:endParaRPr lang="en-US" sz="6000" dirty="0"/>
          </a:p>
        </p:txBody>
      </p:sp>
      <p:sp>
        <p:nvSpPr>
          <p:cNvPr id="3" name="Title 2"/>
          <p:cNvSpPr>
            <a:spLocks noGrp="1"/>
          </p:cNvSpPr>
          <p:nvPr>
            <p:ph type="title"/>
          </p:nvPr>
        </p:nvSpPr>
        <p:spPr/>
        <p:txBody>
          <a:bodyPr/>
          <a:lstStyle/>
          <a:p>
            <a:r>
              <a:rPr lang="en-US" sz="4000" dirty="0" smtClean="0"/>
              <a:t>Do Now:</a:t>
            </a:r>
            <a:endParaRPr lang="en-US" sz="4000" dirty="0"/>
          </a:p>
        </p:txBody>
      </p:sp>
    </p:spTree>
    <p:extLst>
      <p:ext uri="{BB962C8B-B14F-4D97-AF65-F5344CB8AC3E}">
        <p14:creationId xmlns:p14="http://schemas.microsoft.com/office/powerpoint/2010/main" val="32749259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4000" dirty="0" smtClean="0"/>
              <a:t>Pay attention to what they read.</a:t>
            </a:r>
          </a:p>
          <a:p>
            <a:r>
              <a:rPr lang="en-US" sz="4000" dirty="0" smtClean="0"/>
              <a:t>Think about what they read before/during/after reading.</a:t>
            </a:r>
          </a:p>
          <a:p>
            <a:r>
              <a:rPr lang="en-US" sz="4000" dirty="0" smtClean="0"/>
              <a:t>Reread &amp; check for understanding.</a:t>
            </a:r>
          </a:p>
          <a:p>
            <a:r>
              <a:rPr lang="en-US" sz="4000" dirty="0" smtClean="0"/>
              <a:t>ENGAGE and “have conversations” with the text.</a:t>
            </a:r>
            <a:endParaRPr lang="en-US" sz="4000" dirty="0"/>
          </a:p>
        </p:txBody>
      </p:sp>
      <p:sp>
        <p:nvSpPr>
          <p:cNvPr id="3" name="Title 2"/>
          <p:cNvSpPr>
            <a:spLocks noGrp="1"/>
          </p:cNvSpPr>
          <p:nvPr>
            <p:ph type="title"/>
          </p:nvPr>
        </p:nvSpPr>
        <p:spPr/>
        <p:txBody>
          <a:bodyPr/>
          <a:lstStyle/>
          <a:p>
            <a:r>
              <a:rPr lang="en-US" dirty="0" smtClean="0"/>
              <a:t>Active readers:</a:t>
            </a:r>
            <a:endParaRPr lang="en-US" dirty="0"/>
          </a:p>
        </p:txBody>
      </p:sp>
    </p:spTree>
    <p:extLst>
      <p:ext uri="{BB962C8B-B14F-4D97-AF65-F5344CB8AC3E}">
        <p14:creationId xmlns:p14="http://schemas.microsoft.com/office/powerpoint/2010/main" val="38273593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45720" indent="0">
              <a:buNone/>
            </a:pPr>
            <a:r>
              <a:rPr lang="en-US" sz="3200" b="1" u="sng" dirty="0" smtClean="0"/>
              <a:t>Definition</a:t>
            </a:r>
            <a:r>
              <a:rPr lang="en-US" sz="3200" b="1" u="sng" dirty="0"/>
              <a:t>: </a:t>
            </a:r>
            <a:r>
              <a:rPr lang="en-US" sz="3200" b="1" dirty="0"/>
              <a:t>the reason why a text was written</a:t>
            </a:r>
            <a:endParaRPr lang="en-US" sz="3200" dirty="0"/>
          </a:p>
          <a:p>
            <a:pPr marL="45720" indent="0">
              <a:buNone/>
            </a:pPr>
            <a:r>
              <a:rPr lang="en-US" sz="3200" b="1" dirty="0"/>
              <a:t> </a:t>
            </a:r>
            <a:endParaRPr lang="en-US" sz="3200" dirty="0"/>
          </a:p>
          <a:p>
            <a:pPr marL="45720" indent="0">
              <a:buNone/>
            </a:pPr>
            <a:r>
              <a:rPr lang="en-US" sz="3200" b="1" i="1" dirty="0"/>
              <a:t>There are 3 main purposes for an author to write:</a:t>
            </a:r>
            <a:endParaRPr lang="en-US" sz="3200" dirty="0"/>
          </a:p>
          <a:p>
            <a:pPr marL="45720" lvl="0" indent="0">
              <a:buNone/>
            </a:pPr>
            <a:r>
              <a:rPr lang="en-US" sz="3200" b="1" dirty="0" smtClean="0"/>
              <a:t>1. TO </a:t>
            </a:r>
            <a:r>
              <a:rPr lang="en-US" sz="3200" b="1" dirty="0"/>
              <a:t>INFORM</a:t>
            </a:r>
            <a:endParaRPr lang="en-US" sz="3200" dirty="0"/>
          </a:p>
          <a:p>
            <a:r>
              <a:rPr lang="en-US" sz="3200" dirty="0"/>
              <a:t>Author’s goal is to teach audience about a factual topic</a:t>
            </a:r>
          </a:p>
          <a:p>
            <a:r>
              <a:rPr lang="en-US" sz="3200" dirty="0"/>
              <a:t>Facts are used to teach, not persuade</a:t>
            </a:r>
          </a:p>
          <a:p>
            <a:r>
              <a:rPr lang="en-US" sz="3200" dirty="0"/>
              <a:t>Examples: textbooks, cookbooks, encyclopedias</a:t>
            </a:r>
          </a:p>
          <a:p>
            <a:pPr marL="45720" indent="0">
              <a:buNone/>
            </a:pPr>
            <a:endParaRPr lang="en-US" dirty="0"/>
          </a:p>
        </p:txBody>
      </p:sp>
      <p:sp>
        <p:nvSpPr>
          <p:cNvPr id="3" name="Title 2"/>
          <p:cNvSpPr>
            <a:spLocks noGrp="1"/>
          </p:cNvSpPr>
          <p:nvPr>
            <p:ph type="title"/>
          </p:nvPr>
        </p:nvSpPr>
        <p:spPr/>
        <p:txBody>
          <a:bodyPr/>
          <a:lstStyle/>
          <a:p>
            <a:r>
              <a:rPr lang="en-US" dirty="0" smtClean="0"/>
              <a:t>Author’s Purpose</a:t>
            </a:r>
            <a:endParaRPr lang="en-US" dirty="0"/>
          </a:p>
        </p:txBody>
      </p:sp>
    </p:spTree>
    <p:extLst>
      <p:ext uri="{BB962C8B-B14F-4D97-AF65-F5344CB8AC3E}">
        <p14:creationId xmlns:p14="http://schemas.microsoft.com/office/powerpoint/2010/main" val="4769075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lvl="0" indent="0">
              <a:buNone/>
            </a:pPr>
            <a:r>
              <a:rPr lang="en-US" sz="3600" dirty="0" smtClean="0"/>
              <a:t>2. </a:t>
            </a:r>
            <a:r>
              <a:rPr lang="en-US" sz="3600" b="1" dirty="0"/>
              <a:t>TO PERSUADE</a:t>
            </a:r>
            <a:endParaRPr lang="en-US" sz="3600" dirty="0"/>
          </a:p>
          <a:p>
            <a:pPr lvl="0"/>
            <a:r>
              <a:rPr lang="en-US" sz="3600" dirty="0"/>
              <a:t>Author’s goal is to persuade audience to share his/her opinion</a:t>
            </a:r>
          </a:p>
          <a:p>
            <a:pPr lvl="0"/>
            <a:r>
              <a:rPr lang="en-US" sz="3600" dirty="0"/>
              <a:t>Usually uses some facts &amp;/or examples to persuade</a:t>
            </a:r>
          </a:p>
          <a:p>
            <a:pPr lvl="0"/>
            <a:r>
              <a:rPr lang="en-US" sz="3600" dirty="0"/>
              <a:t>Examples: ads, commercials, newspaper editorials</a:t>
            </a:r>
          </a:p>
          <a:p>
            <a:pPr marL="45720" indent="0">
              <a:buNone/>
            </a:pPr>
            <a:endParaRPr lang="en-US" dirty="0"/>
          </a:p>
        </p:txBody>
      </p:sp>
      <p:sp>
        <p:nvSpPr>
          <p:cNvPr id="3" name="Title 2"/>
          <p:cNvSpPr>
            <a:spLocks noGrp="1"/>
          </p:cNvSpPr>
          <p:nvPr>
            <p:ph type="title"/>
          </p:nvPr>
        </p:nvSpPr>
        <p:spPr/>
        <p:txBody>
          <a:bodyPr/>
          <a:lstStyle/>
          <a:p>
            <a:r>
              <a:rPr lang="en-US" dirty="0" smtClean="0"/>
              <a:t>Author’s purpose</a:t>
            </a:r>
            <a:endParaRPr lang="en-US" dirty="0"/>
          </a:p>
        </p:txBody>
      </p:sp>
    </p:spTree>
    <p:extLst>
      <p:ext uri="{BB962C8B-B14F-4D97-AF65-F5344CB8AC3E}">
        <p14:creationId xmlns:p14="http://schemas.microsoft.com/office/powerpoint/2010/main" val="14622969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lvl="0" indent="0">
              <a:buNone/>
            </a:pPr>
            <a:r>
              <a:rPr lang="en-US" sz="3600" dirty="0" smtClean="0"/>
              <a:t>3. </a:t>
            </a:r>
            <a:r>
              <a:rPr lang="en-US" sz="3600" b="1" dirty="0"/>
              <a:t>TO ENTERTAIN</a:t>
            </a:r>
            <a:endParaRPr lang="en-US" sz="3600" dirty="0"/>
          </a:p>
          <a:p>
            <a:pPr lvl="0"/>
            <a:r>
              <a:rPr lang="en-US" sz="3600" dirty="0"/>
              <a:t>Author’s goal to tell a story or describe real or imaginary characters, places, and events</a:t>
            </a:r>
          </a:p>
          <a:p>
            <a:pPr lvl="0"/>
            <a:r>
              <a:rPr lang="en-US" sz="3600" dirty="0"/>
              <a:t>Examples: poems, stories, comic books</a:t>
            </a:r>
          </a:p>
          <a:p>
            <a:pPr marL="45720" indent="0">
              <a:buNone/>
            </a:pPr>
            <a:endParaRPr lang="en-US" dirty="0"/>
          </a:p>
        </p:txBody>
      </p:sp>
      <p:sp>
        <p:nvSpPr>
          <p:cNvPr id="3" name="Title 2"/>
          <p:cNvSpPr>
            <a:spLocks noGrp="1"/>
          </p:cNvSpPr>
          <p:nvPr>
            <p:ph type="title"/>
          </p:nvPr>
        </p:nvSpPr>
        <p:spPr/>
        <p:txBody>
          <a:bodyPr/>
          <a:lstStyle/>
          <a:p>
            <a:r>
              <a:rPr lang="en-US" dirty="0" smtClean="0"/>
              <a:t>Author’s purpose</a:t>
            </a:r>
            <a:endParaRPr lang="en-US" dirty="0"/>
          </a:p>
        </p:txBody>
      </p:sp>
    </p:spTree>
    <p:extLst>
      <p:ext uri="{BB962C8B-B14F-4D97-AF65-F5344CB8AC3E}">
        <p14:creationId xmlns:p14="http://schemas.microsoft.com/office/powerpoint/2010/main" val="25309274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969596"/>
          </a:xfrm>
        </p:spPr>
        <p:txBody>
          <a:bodyPr>
            <a:normAutofit fontScale="92500" lnSpcReduction="10000"/>
          </a:bodyPr>
          <a:lstStyle/>
          <a:p>
            <a:pPr marL="45720" indent="0">
              <a:buNone/>
            </a:pPr>
            <a:r>
              <a:rPr lang="en-US" sz="2400" b="1" i="1" dirty="0"/>
              <a:t>The title can usually help the reader understand or determine the author’s purpose.  Use the graphic organizer to list the titles under the appropriate author’s purpose. </a:t>
            </a:r>
            <a:endParaRPr lang="en-US" sz="2400" b="1" i="1" dirty="0" smtClean="0"/>
          </a:p>
          <a:p>
            <a:pPr marL="45720" indent="0">
              <a:buNone/>
            </a:pPr>
            <a:endParaRPr lang="en-US" sz="2400" dirty="0"/>
          </a:p>
          <a:p>
            <a:pPr marL="45720" indent="0">
              <a:buNone/>
            </a:pPr>
            <a:endParaRPr lang="en-US" sz="2400" dirty="0"/>
          </a:p>
          <a:p>
            <a:pPr marL="45720" indent="0">
              <a:buNone/>
            </a:pPr>
            <a:r>
              <a:rPr lang="en-US" sz="2400" b="1" dirty="0" smtClean="0"/>
              <a:t>Place </a:t>
            </a:r>
            <a:r>
              <a:rPr lang="en-US" sz="2400" b="1" dirty="0"/>
              <a:t>the following titles in the graphic organizer based on what you think the author’s purpose is:</a:t>
            </a:r>
          </a:p>
          <a:p>
            <a:pPr lvl="0"/>
            <a:r>
              <a:rPr lang="en-US" sz="2400" dirty="0"/>
              <a:t>Life Found on Mars. Scientists Discover New Forms of Life that Once Lived on Mars </a:t>
            </a:r>
          </a:p>
          <a:p>
            <a:pPr lvl="0"/>
            <a:r>
              <a:rPr lang="en-US" sz="2400" dirty="0"/>
              <a:t>A Laugh a Minute </a:t>
            </a:r>
          </a:p>
          <a:p>
            <a:pPr lvl="0"/>
            <a:r>
              <a:rPr lang="en-US" sz="2400" dirty="0"/>
              <a:t>America’s Best Educational Software </a:t>
            </a:r>
          </a:p>
          <a:p>
            <a:pPr lvl="0"/>
            <a:r>
              <a:rPr lang="en-US" sz="2400" dirty="0"/>
              <a:t>The Secret of the Mysterious Pendant </a:t>
            </a:r>
          </a:p>
          <a:p>
            <a:pPr lvl="0"/>
            <a:r>
              <a:rPr lang="en-US" sz="2400" dirty="0"/>
              <a:t>How to Cook a Turkey</a:t>
            </a:r>
          </a:p>
          <a:p>
            <a:endParaRPr lang="en-US" dirty="0"/>
          </a:p>
        </p:txBody>
      </p:sp>
      <p:sp>
        <p:nvSpPr>
          <p:cNvPr id="3" name="Title 2"/>
          <p:cNvSpPr>
            <a:spLocks noGrp="1"/>
          </p:cNvSpPr>
          <p:nvPr>
            <p:ph type="title"/>
          </p:nvPr>
        </p:nvSpPr>
        <p:spPr/>
        <p:txBody>
          <a:bodyPr/>
          <a:lstStyle/>
          <a:p>
            <a:r>
              <a:rPr lang="en-US" dirty="0" smtClean="0"/>
              <a:t>Practice:</a:t>
            </a:r>
            <a:endParaRPr lang="en-US" dirty="0"/>
          </a:p>
        </p:txBody>
      </p:sp>
      <p:sp>
        <p:nvSpPr>
          <p:cNvPr id="4" name="SMARTINK"/>
          <p:cNvSpPr/>
          <p:nvPr/>
        </p:nvSpPr>
        <p:spPr>
          <a:xfrm>
            <a:off x="308610" y="4240530"/>
            <a:ext cx="11431" cy="274321"/>
          </a:xfrm>
          <a:custGeom>
            <a:avLst/>
            <a:gdLst/>
            <a:ahLst/>
            <a:cxnLst/>
            <a:rect l="0" t="0" r="0" b="0"/>
            <a:pathLst>
              <a:path w="11431" h="274321">
                <a:moveTo>
                  <a:pt x="11430" y="0"/>
                </a:moveTo>
                <a:lnTo>
                  <a:pt x="11430" y="45720"/>
                </a:lnTo>
                <a:lnTo>
                  <a:pt x="11430" y="91440"/>
                </a:lnTo>
                <a:lnTo>
                  <a:pt x="11430" y="148590"/>
                </a:lnTo>
                <a:lnTo>
                  <a:pt x="11430" y="194310"/>
                </a:lnTo>
                <a:lnTo>
                  <a:pt x="0" y="240030"/>
                </a:lnTo>
                <a:lnTo>
                  <a:pt x="0" y="274320"/>
                </a:ln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SMARTINK"/>
          <p:cNvSpPr/>
          <p:nvPr/>
        </p:nvSpPr>
        <p:spPr>
          <a:xfrm>
            <a:off x="217170" y="4766310"/>
            <a:ext cx="217171" cy="331471"/>
          </a:xfrm>
          <a:custGeom>
            <a:avLst/>
            <a:gdLst/>
            <a:ahLst/>
            <a:cxnLst/>
            <a:rect l="0" t="0" r="0" b="0"/>
            <a:pathLst>
              <a:path w="217171" h="331471">
                <a:moveTo>
                  <a:pt x="45720" y="22860"/>
                </a:moveTo>
                <a:lnTo>
                  <a:pt x="45720" y="0"/>
                </a:lnTo>
                <a:lnTo>
                  <a:pt x="68580" y="0"/>
                </a:lnTo>
                <a:lnTo>
                  <a:pt x="137160" y="22860"/>
                </a:lnTo>
                <a:lnTo>
                  <a:pt x="160020" y="22860"/>
                </a:lnTo>
                <a:lnTo>
                  <a:pt x="160020" y="45720"/>
                </a:lnTo>
                <a:lnTo>
                  <a:pt x="160020" y="80010"/>
                </a:lnTo>
                <a:lnTo>
                  <a:pt x="148590" y="114300"/>
                </a:lnTo>
                <a:lnTo>
                  <a:pt x="125730" y="148590"/>
                </a:lnTo>
                <a:lnTo>
                  <a:pt x="68580" y="194310"/>
                </a:lnTo>
                <a:lnTo>
                  <a:pt x="22860" y="251460"/>
                </a:lnTo>
                <a:lnTo>
                  <a:pt x="0" y="262890"/>
                </a:lnTo>
                <a:lnTo>
                  <a:pt x="0" y="285750"/>
                </a:lnTo>
                <a:lnTo>
                  <a:pt x="22860" y="285750"/>
                </a:lnTo>
                <a:lnTo>
                  <a:pt x="80010" y="285750"/>
                </a:lnTo>
                <a:lnTo>
                  <a:pt x="137160" y="285750"/>
                </a:lnTo>
                <a:lnTo>
                  <a:pt x="171450" y="308610"/>
                </a:lnTo>
                <a:lnTo>
                  <a:pt x="217170" y="331470"/>
                </a:ln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SMARTINK"/>
          <p:cNvSpPr/>
          <p:nvPr/>
        </p:nvSpPr>
        <p:spPr>
          <a:xfrm>
            <a:off x="274320" y="5189220"/>
            <a:ext cx="148591" cy="308611"/>
          </a:xfrm>
          <a:custGeom>
            <a:avLst/>
            <a:gdLst/>
            <a:ahLst/>
            <a:cxnLst/>
            <a:rect l="0" t="0" r="0" b="0"/>
            <a:pathLst>
              <a:path w="148591" h="308611">
                <a:moveTo>
                  <a:pt x="0" y="11430"/>
                </a:moveTo>
                <a:lnTo>
                  <a:pt x="11430" y="0"/>
                </a:lnTo>
                <a:lnTo>
                  <a:pt x="34290" y="0"/>
                </a:lnTo>
                <a:lnTo>
                  <a:pt x="68580" y="0"/>
                </a:lnTo>
                <a:lnTo>
                  <a:pt x="102870" y="11430"/>
                </a:lnTo>
                <a:lnTo>
                  <a:pt x="114300" y="22860"/>
                </a:lnTo>
                <a:lnTo>
                  <a:pt x="125730" y="45720"/>
                </a:lnTo>
                <a:lnTo>
                  <a:pt x="125730" y="68580"/>
                </a:lnTo>
                <a:lnTo>
                  <a:pt x="114300" y="91440"/>
                </a:lnTo>
                <a:lnTo>
                  <a:pt x="68580" y="137160"/>
                </a:lnTo>
                <a:lnTo>
                  <a:pt x="80010" y="148590"/>
                </a:lnTo>
                <a:lnTo>
                  <a:pt x="114300" y="160020"/>
                </a:lnTo>
                <a:lnTo>
                  <a:pt x="125730" y="171450"/>
                </a:lnTo>
                <a:lnTo>
                  <a:pt x="148590" y="182880"/>
                </a:lnTo>
                <a:lnTo>
                  <a:pt x="148590" y="217170"/>
                </a:lnTo>
                <a:lnTo>
                  <a:pt x="137160" y="228600"/>
                </a:lnTo>
                <a:lnTo>
                  <a:pt x="114300" y="262890"/>
                </a:lnTo>
                <a:lnTo>
                  <a:pt x="91440" y="285750"/>
                </a:lnTo>
                <a:lnTo>
                  <a:pt x="57150" y="297180"/>
                </a:lnTo>
                <a:lnTo>
                  <a:pt x="11430" y="297180"/>
                </a:lnTo>
                <a:lnTo>
                  <a:pt x="0" y="308610"/>
                </a:ln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SMARTINK"/>
          <p:cNvSpPr/>
          <p:nvPr/>
        </p:nvSpPr>
        <p:spPr>
          <a:xfrm>
            <a:off x="228600" y="5612130"/>
            <a:ext cx="274321" cy="182881"/>
          </a:xfrm>
          <a:custGeom>
            <a:avLst/>
            <a:gdLst/>
            <a:ahLst/>
            <a:cxnLst/>
            <a:rect l="0" t="0" r="0" b="0"/>
            <a:pathLst>
              <a:path w="274321" h="182881">
                <a:moveTo>
                  <a:pt x="160020" y="0"/>
                </a:moveTo>
                <a:lnTo>
                  <a:pt x="102870" y="22860"/>
                </a:lnTo>
                <a:lnTo>
                  <a:pt x="57150" y="57150"/>
                </a:lnTo>
                <a:lnTo>
                  <a:pt x="45720" y="68580"/>
                </a:lnTo>
                <a:lnTo>
                  <a:pt x="11430" y="102870"/>
                </a:lnTo>
                <a:lnTo>
                  <a:pt x="0" y="114300"/>
                </a:lnTo>
                <a:lnTo>
                  <a:pt x="11430" y="137160"/>
                </a:lnTo>
                <a:lnTo>
                  <a:pt x="57150" y="148590"/>
                </a:lnTo>
                <a:lnTo>
                  <a:pt x="102870" y="148590"/>
                </a:lnTo>
                <a:lnTo>
                  <a:pt x="148590" y="160020"/>
                </a:lnTo>
                <a:lnTo>
                  <a:pt x="205740" y="171450"/>
                </a:lnTo>
                <a:lnTo>
                  <a:pt x="262890" y="171450"/>
                </a:lnTo>
                <a:lnTo>
                  <a:pt x="274320" y="182880"/>
                </a:ln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SMARTINK"/>
          <p:cNvSpPr/>
          <p:nvPr/>
        </p:nvSpPr>
        <p:spPr>
          <a:xfrm>
            <a:off x="365760" y="5612130"/>
            <a:ext cx="11431" cy="297181"/>
          </a:xfrm>
          <a:custGeom>
            <a:avLst/>
            <a:gdLst/>
            <a:ahLst/>
            <a:cxnLst/>
            <a:rect l="0" t="0" r="0" b="0"/>
            <a:pathLst>
              <a:path w="11431" h="297181">
                <a:moveTo>
                  <a:pt x="0" y="0"/>
                </a:moveTo>
                <a:lnTo>
                  <a:pt x="0" y="45720"/>
                </a:lnTo>
                <a:lnTo>
                  <a:pt x="0" y="91440"/>
                </a:lnTo>
                <a:lnTo>
                  <a:pt x="0" y="137160"/>
                </a:lnTo>
                <a:lnTo>
                  <a:pt x="0" y="194310"/>
                </a:lnTo>
                <a:lnTo>
                  <a:pt x="0" y="251460"/>
                </a:lnTo>
                <a:lnTo>
                  <a:pt x="11430" y="297180"/>
                </a:ln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SMARTINK"/>
          <p:cNvSpPr/>
          <p:nvPr/>
        </p:nvSpPr>
        <p:spPr>
          <a:xfrm>
            <a:off x="297180" y="6023610"/>
            <a:ext cx="171451" cy="22861"/>
          </a:xfrm>
          <a:custGeom>
            <a:avLst/>
            <a:gdLst/>
            <a:ahLst/>
            <a:cxnLst/>
            <a:rect l="0" t="0" r="0" b="0"/>
            <a:pathLst>
              <a:path w="171451" h="22861">
                <a:moveTo>
                  <a:pt x="0" y="22860"/>
                </a:moveTo>
                <a:lnTo>
                  <a:pt x="11430" y="11430"/>
                </a:lnTo>
                <a:lnTo>
                  <a:pt x="57150" y="11430"/>
                </a:lnTo>
                <a:lnTo>
                  <a:pt x="114300" y="0"/>
                </a:lnTo>
                <a:lnTo>
                  <a:pt x="171450" y="0"/>
                </a:ln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SMARTINK"/>
          <p:cNvSpPr/>
          <p:nvPr/>
        </p:nvSpPr>
        <p:spPr>
          <a:xfrm>
            <a:off x="240030" y="6023610"/>
            <a:ext cx="194311" cy="297181"/>
          </a:xfrm>
          <a:custGeom>
            <a:avLst/>
            <a:gdLst/>
            <a:ahLst/>
            <a:cxnLst/>
            <a:rect l="0" t="0" r="0" b="0"/>
            <a:pathLst>
              <a:path w="194311" h="297181">
                <a:moveTo>
                  <a:pt x="57150" y="0"/>
                </a:moveTo>
                <a:lnTo>
                  <a:pt x="34290" y="0"/>
                </a:lnTo>
                <a:lnTo>
                  <a:pt x="0" y="57150"/>
                </a:lnTo>
                <a:lnTo>
                  <a:pt x="0" y="80010"/>
                </a:lnTo>
                <a:lnTo>
                  <a:pt x="11430" y="91440"/>
                </a:lnTo>
                <a:lnTo>
                  <a:pt x="34290" y="102870"/>
                </a:lnTo>
                <a:lnTo>
                  <a:pt x="80010" y="114300"/>
                </a:lnTo>
                <a:lnTo>
                  <a:pt x="137160" y="137160"/>
                </a:lnTo>
                <a:lnTo>
                  <a:pt x="160020" y="148590"/>
                </a:lnTo>
                <a:lnTo>
                  <a:pt x="182880" y="182880"/>
                </a:lnTo>
                <a:lnTo>
                  <a:pt x="194310" y="194310"/>
                </a:lnTo>
                <a:lnTo>
                  <a:pt x="194310" y="217170"/>
                </a:lnTo>
                <a:lnTo>
                  <a:pt x="182880" y="251460"/>
                </a:lnTo>
                <a:lnTo>
                  <a:pt x="171450" y="262890"/>
                </a:lnTo>
                <a:lnTo>
                  <a:pt x="137160" y="297180"/>
                </a:lnTo>
                <a:lnTo>
                  <a:pt x="102870" y="297180"/>
                </a:lnTo>
                <a:lnTo>
                  <a:pt x="45720" y="297180"/>
                </a:lnTo>
                <a:lnTo>
                  <a:pt x="45720" y="297180"/>
                </a:ln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030690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79937350"/>
              </p:ext>
            </p:extLst>
          </p:nvPr>
        </p:nvGraphicFramePr>
        <p:xfrm>
          <a:off x="381000" y="1756833"/>
          <a:ext cx="8407401" cy="4804834"/>
        </p:xfrm>
        <a:graphic>
          <a:graphicData uri="http://schemas.openxmlformats.org/drawingml/2006/table">
            <a:tbl>
              <a:tblPr firstRow="1" bandRow="1">
                <a:tableStyleId>{5C22544A-7EE6-4342-B048-85BDC9FD1C3A}</a:tableStyleId>
              </a:tblPr>
              <a:tblGrid>
                <a:gridCol w="2802467"/>
                <a:gridCol w="2802467"/>
                <a:gridCol w="2802467"/>
              </a:tblGrid>
              <a:tr h="425428">
                <a:tc>
                  <a:txBody>
                    <a:bodyPr/>
                    <a:lstStyle/>
                    <a:p>
                      <a:r>
                        <a:rPr lang="en-US" dirty="0" smtClean="0"/>
                        <a:t>To </a:t>
                      </a:r>
                      <a:r>
                        <a:rPr lang="en-US" dirty="0" err="1" smtClean="0"/>
                        <a:t>Pursuade</a:t>
                      </a:r>
                      <a:endParaRPr lang="en-US" dirty="0"/>
                    </a:p>
                  </a:txBody>
                  <a:tcPr/>
                </a:tc>
                <a:tc>
                  <a:txBody>
                    <a:bodyPr/>
                    <a:lstStyle/>
                    <a:p>
                      <a:r>
                        <a:rPr lang="en-US" dirty="0" smtClean="0"/>
                        <a:t>To Inform</a:t>
                      </a:r>
                      <a:endParaRPr lang="en-US" dirty="0"/>
                    </a:p>
                  </a:txBody>
                  <a:tcPr/>
                </a:tc>
                <a:tc>
                  <a:txBody>
                    <a:bodyPr/>
                    <a:lstStyle/>
                    <a:p>
                      <a:r>
                        <a:rPr lang="en-US" dirty="0" smtClean="0"/>
                        <a:t>To Entertain</a:t>
                      </a:r>
                      <a:endParaRPr lang="en-US" dirty="0"/>
                    </a:p>
                  </a:txBody>
                  <a:tcPr/>
                </a:tc>
              </a:tr>
              <a:tr h="4379406">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3" name="Title 2"/>
          <p:cNvSpPr>
            <a:spLocks noGrp="1"/>
          </p:cNvSpPr>
          <p:nvPr>
            <p:ph type="title"/>
          </p:nvPr>
        </p:nvSpPr>
        <p:spPr/>
        <p:txBody>
          <a:bodyPr/>
          <a:lstStyle/>
          <a:p>
            <a:r>
              <a:rPr lang="en-US" dirty="0" smtClean="0"/>
              <a:t>Practice:</a:t>
            </a:r>
            <a:endParaRPr lang="en-US" dirty="0"/>
          </a:p>
        </p:txBody>
      </p:sp>
    </p:spTree>
    <p:extLst>
      <p:ext uri="{BB962C8B-B14F-4D97-AF65-F5344CB8AC3E}">
        <p14:creationId xmlns:p14="http://schemas.microsoft.com/office/powerpoint/2010/main" val="6663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smtClean="0"/>
              <a:t>On the bottom of p. 13, determine the author’s purpose for creating the mask film &amp; “Seventh Grade”:</a:t>
            </a:r>
          </a:p>
          <a:p>
            <a:endParaRPr lang="en-US" dirty="0"/>
          </a:p>
          <a:p>
            <a:endParaRPr lang="en-US" dirty="0" smtClean="0"/>
          </a:p>
          <a:p>
            <a:endParaRPr lang="en-US" dirty="0"/>
          </a:p>
          <a:p>
            <a:endParaRPr lang="en-US" dirty="0"/>
          </a:p>
        </p:txBody>
      </p:sp>
      <p:sp>
        <p:nvSpPr>
          <p:cNvPr id="3" name="Title 2"/>
          <p:cNvSpPr>
            <a:spLocks noGrp="1"/>
          </p:cNvSpPr>
          <p:nvPr>
            <p:ph type="title"/>
          </p:nvPr>
        </p:nvSpPr>
        <p:spPr/>
        <p:txBody>
          <a:bodyPr/>
          <a:lstStyle/>
          <a:p>
            <a:r>
              <a:rPr lang="en-US" dirty="0" smtClean="0"/>
              <a:t>DO NOW:</a:t>
            </a:r>
            <a:endParaRPr lang="en-US" dirty="0"/>
          </a:p>
        </p:txBody>
      </p:sp>
    </p:spTree>
    <p:extLst>
      <p:ext uri="{BB962C8B-B14F-4D97-AF65-F5344CB8AC3E}">
        <p14:creationId xmlns:p14="http://schemas.microsoft.com/office/powerpoint/2010/main" val="10109546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02.19 PM.png"/>
          <p:cNvPicPr>
            <a:picLocks noGrp="1" noChangeAspect="1"/>
          </p:cNvPicPr>
          <p:nvPr>
            <p:ph idx="1"/>
          </p:nvPr>
        </p:nvPicPr>
        <p:blipFill>
          <a:blip r:embed="rId2">
            <a:extLst>
              <a:ext uri="{28A0092B-C50C-407E-A947-70E740481C1C}">
                <a14:useLocalDpi xmlns:a14="http://schemas.microsoft.com/office/drawing/2010/main" val="0"/>
              </a:ext>
            </a:extLst>
          </a:blip>
          <a:srcRect l="-124426" r="-124426"/>
          <a:stretch>
            <a:fillRect/>
          </a:stretch>
        </p:blipFill>
        <p:spPr>
          <a:xfrm>
            <a:off x="200539" y="1719262"/>
            <a:ext cx="8943461" cy="5138737"/>
          </a:xfrm>
        </p:spPr>
      </p:pic>
      <p:sp>
        <p:nvSpPr>
          <p:cNvPr id="3" name="Title 2"/>
          <p:cNvSpPr>
            <a:spLocks noGrp="1"/>
          </p:cNvSpPr>
          <p:nvPr>
            <p:ph type="title"/>
          </p:nvPr>
        </p:nvSpPr>
        <p:spPr/>
        <p:txBody>
          <a:bodyPr/>
          <a:lstStyle/>
          <a:p>
            <a:r>
              <a:rPr lang="en-US" dirty="0" smtClean="0"/>
              <a:t>Do now:</a:t>
            </a:r>
            <a:endParaRPr lang="en-US" dirty="0"/>
          </a:p>
        </p:txBody>
      </p:sp>
      <p:sp>
        <p:nvSpPr>
          <p:cNvPr id="5" name="Rounded Rectangular Callout 4"/>
          <p:cNvSpPr/>
          <p:nvPr/>
        </p:nvSpPr>
        <p:spPr>
          <a:xfrm>
            <a:off x="3744086" y="2824203"/>
            <a:ext cx="1685934" cy="1384995"/>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744086" y="2824204"/>
            <a:ext cx="1685934" cy="1446550"/>
          </a:xfrm>
          <a:prstGeom prst="rect">
            <a:avLst/>
          </a:prstGeom>
          <a:noFill/>
        </p:spPr>
        <p:txBody>
          <a:bodyPr wrap="square" rtlCol="0">
            <a:spAutoFit/>
          </a:bodyPr>
          <a:lstStyle/>
          <a:p>
            <a:r>
              <a:rPr lang="en-US" sz="2200" dirty="0" smtClean="0"/>
              <a:t>How does this image symbolize THEME?</a:t>
            </a:r>
            <a:endParaRPr lang="en-US" sz="2200" dirty="0"/>
          </a:p>
        </p:txBody>
      </p:sp>
      <p:sp>
        <p:nvSpPr>
          <p:cNvPr id="2" name="Rounded Rectangular Callout 1"/>
          <p:cNvSpPr/>
          <p:nvPr/>
        </p:nvSpPr>
        <p:spPr>
          <a:xfrm flipH="1">
            <a:off x="3944624" y="4523717"/>
            <a:ext cx="1685934" cy="1136500"/>
          </a:xfrm>
          <a:prstGeom prst="wedgeRoundRectCallout">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5727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45720" indent="0" algn="ctr">
              <a:buNone/>
            </a:pPr>
            <a:r>
              <a:rPr lang="en-US" sz="3600" dirty="0" smtClean="0"/>
              <a:t>Though many author’s write for the purpose of </a:t>
            </a:r>
            <a:r>
              <a:rPr lang="en-US" sz="3600" i="1" dirty="0" smtClean="0"/>
              <a:t>entertainment</a:t>
            </a:r>
            <a:r>
              <a:rPr lang="en-US" sz="3600" dirty="0" smtClean="0"/>
              <a:t>, there is usually a deeper meaning </a:t>
            </a:r>
          </a:p>
          <a:p>
            <a:pPr marL="45720" indent="0" algn="ctr">
              <a:buNone/>
            </a:pPr>
            <a:r>
              <a:rPr lang="en-US" sz="3600" dirty="0" smtClean="0"/>
              <a:t>or message behind their story.  </a:t>
            </a:r>
          </a:p>
          <a:p>
            <a:pPr marL="45720" indent="0" algn="ctr">
              <a:lnSpc>
                <a:spcPct val="50000"/>
              </a:lnSpc>
              <a:buNone/>
            </a:pPr>
            <a:endParaRPr lang="en-US" sz="3600" dirty="0" smtClean="0"/>
          </a:p>
          <a:p>
            <a:pPr marL="45720" indent="0" algn="ctr">
              <a:buNone/>
            </a:pPr>
            <a:r>
              <a:rPr lang="en-US" sz="3600" dirty="0" smtClean="0"/>
              <a:t>This is called the </a:t>
            </a:r>
            <a:r>
              <a:rPr lang="en-US" sz="3600" b="1" dirty="0" smtClean="0">
                <a:solidFill>
                  <a:schemeClr val="accent1"/>
                </a:solidFill>
              </a:rPr>
              <a:t>theme</a:t>
            </a:r>
            <a:r>
              <a:rPr lang="en-US" sz="3600" dirty="0" smtClean="0"/>
              <a:t>.</a:t>
            </a:r>
          </a:p>
          <a:p>
            <a:pPr marL="45720" indent="0" algn="ctr">
              <a:lnSpc>
                <a:spcPct val="50000"/>
              </a:lnSpc>
              <a:buNone/>
            </a:pPr>
            <a:endParaRPr lang="en-US" sz="3600" dirty="0" smtClean="0"/>
          </a:p>
          <a:p>
            <a:pPr marL="45720" indent="0" algn="ctr">
              <a:buNone/>
            </a:pPr>
            <a:r>
              <a:rPr lang="en-US" sz="3600" b="1" i="1" dirty="0" smtClean="0">
                <a:solidFill>
                  <a:schemeClr val="tx2">
                    <a:lumMod val="50000"/>
                  </a:schemeClr>
                </a:solidFill>
              </a:rPr>
              <a:t>Today we will learn how to determine the theme of a story.</a:t>
            </a:r>
          </a:p>
          <a:p>
            <a:endParaRPr lang="en-US" sz="2800" dirty="0"/>
          </a:p>
        </p:txBody>
      </p:sp>
      <p:sp>
        <p:nvSpPr>
          <p:cNvPr id="3" name="Title 2"/>
          <p:cNvSpPr>
            <a:spLocks noGrp="1"/>
          </p:cNvSpPr>
          <p:nvPr>
            <p:ph type="title"/>
          </p:nvPr>
        </p:nvSpPr>
        <p:spPr/>
        <p:txBody>
          <a:bodyPr/>
          <a:lstStyle/>
          <a:p>
            <a:r>
              <a:rPr lang="en-US" dirty="0" smtClean="0"/>
              <a:t>Finding THEME:</a:t>
            </a:r>
            <a:endParaRPr lang="en-US" dirty="0"/>
          </a:p>
        </p:txBody>
      </p:sp>
    </p:spTree>
    <p:extLst>
      <p:ext uri="{BB962C8B-B14F-4D97-AF65-F5344CB8AC3E}">
        <p14:creationId xmlns:p14="http://schemas.microsoft.com/office/powerpoint/2010/main" val="12593332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719071"/>
            <a:ext cx="8963868" cy="4407408"/>
          </a:xfrm>
        </p:spPr>
        <p:txBody>
          <a:bodyPr>
            <a:normAutofit/>
          </a:bodyPr>
          <a:lstStyle/>
          <a:p>
            <a:pPr marL="45720" indent="0">
              <a:buNone/>
            </a:pPr>
            <a:r>
              <a:rPr lang="en-US" sz="3200" dirty="0" smtClean="0"/>
              <a:t> Make a list of </a:t>
            </a:r>
            <a:r>
              <a:rPr lang="en-US" sz="3200" u="sng" dirty="0" smtClean="0">
                <a:solidFill>
                  <a:srgbClr val="292525"/>
                </a:solidFill>
              </a:rPr>
              <a:t>TOPICS</a:t>
            </a:r>
            <a:r>
              <a:rPr lang="en-US" sz="3200" dirty="0" smtClean="0"/>
              <a:t> the story addresses.</a:t>
            </a:r>
          </a:p>
          <a:p>
            <a:pPr marL="45720" indent="0">
              <a:buNone/>
            </a:pPr>
            <a:r>
              <a:rPr lang="en-US" sz="3200" dirty="0"/>
              <a:t> </a:t>
            </a:r>
            <a:r>
              <a:rPr lang="en-US" sz="3200" dirty="0" smtClean="0"/>
              <a:t>  </a:t>
            </a:r>
            <a:r>
              <a:rPr lang="en-US" sz="3200" dirty="0" smtClean="0">
                <a:solidFill>
                  <a:schemeClr val="accent1"/>
                </a:solidFill>
              </a:rPr>
              <a:t>*Notes: </a:t>
            </a:r>
          </a:p>
          <a:p>
            <a:pPr lvl="3"/>
            <a:r>
              <a:rPr lang="en-US" sz="2600" dirty="0" smtClean="0">
                <a:solidFill>
                  <a:schemeClr val="accent1"/>
                </a:solidFill>
              </a:rPr>
              <a:t>These should be one-three words </a:t>
            </a:r>
          </a:p>
          <a:p>
            <a:pPr lvl="3"/>
            <a:r>
              <a:rPr lang="en-US" sz="2600" dirty="0" smtClean="0">
                <a:solidFill>
                  <a:schemeClr val="accent1"/>
                </a:solidFill>
              </a:rPr>
              <a:t>Don’t refer to specifics (characters/events) from story</a:t>
            </a:r>
            <a:endParaRPr lang="en-US" sz="2600" dirty="0">
              <a:solidFill>
                <a:schemeClr val="accent1"/>
              </a:solidFill>
            </a:endParaRPr>
          </a:p>
          <a:p>
            <a:pPr marL="45720" indent="0">
              <a:buNone/>
            </a:pPr>
            <a:r>
              <a:rPr lang="en-US" sz="3200" i="1" dirty="0" smtClean="0"/>
              <a:t> Examples (from mask film):</a:t>
            </a:r>
          </a:p>
          <a:p>
            <a:pPr marL="45720" indent="0">
              <a:buNone/>
            </a:pPr>
            <a:endParaRPr lang="en-US" sz="3200" i="1" dirty="0"/>
          </a:p>
        </p:txBody>
      </p:sp>
      <p:sp>
        <p:nvSpPr>
          <p:cNvPr id="3" name="Title 2"/>
          <p:cNvSpPr>
            <a:spLocks noGrp="1"/>
          </p:cNvSpPr>
          <p:nvPr>
            <p:ph type="title"/>
          </p:nvPr>
        </p:nvSpPr>
        <p:spPr/>
        <p:txBody>
          <a:bodyPr/>
          <a:lstStyle/>
          <a:p>
            <a:r>
              <a:rPr lang="en-US" dirty="0" smtClean="0"/>
              <a:t>Step 1:</a:t>
            </a:r>
            <a:endParaRPr lang="en-US" dirty="0"/>
          </a:p>
        </p:txBody>
      </p:sp>
      <p:sp>
        <p:nvSpPr>
          <p:cNvPr id="4" name="SMARTINK"/>
          <p:cNvSpPr/>
          <p:nvPr/>
        </p:nvSpPr>
        <p:spPr>
          <a:xfrm>
            <a:off x="502920" y="4812030"/>
            <a:ext cx="262891" cy="11431"/>
          </a:xfrm>
          <a:custGeom>
            <a:avLst/>
            <a:gdLst/>
            <a:ahLst/>
            <a:cxnLst/>
            <a:rect l="0" t="0" r="0" b="0"/>
            <a:pathLst>
              <a:path w="262891" h="11431">
                <a:moveTo>
                  <a:pt x="0" y="11430"/>
                </a:moveTo>
                <a:lnTo>
                  <a:pt x="45720" y="11430"/>
                </a:lnTo>
                <a:lnTo>
                  <a:pt x="102870" y="0"/>
                </a:lnTo>
                <a:lnTo>
                  <a:pt x="148590" y="0"/>
                </a:lnTo>
                <a:lnTo>
                  <a:pt x="194310" y="0"/>
                </a:lnTo>
                <a:lnTo>
                  <a:pt x="228600" y="0"/>
                </a:lnTo>
                <a:lnTo>
                  <a:pt x="262890" y="1143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SMARTINK"/>
          <p:cNvSpPr/>
          <p:nvPr/>
        </p:nvSpPr>
        <p:spPr>
          <a:xfrm>
            <a:off x="925830" y="4754880"/>
            <a:ext cx="45721" cy="320041"/>
          </a:xfrm>
          <a:custGeom>
            <a:avLst/>
            <a:gdLst/>
            <a:ahLst/>
            <a:cxnLst/>
            <a:rect l="0" t="0" r="0" b="0"/>
            <a:pathLst>
              <a:path w="45721" h="320041">
                <a:moveTo>
                  <a:pt x="0" y="0"/>
                </a:moveTo>
                <a:lnTo>
                  <a:pt x="0" y="34290"/>
                </a:lnTo>
                <a:lnTo>
                  <a:pt x="11430" y="91440"/>
                </a:lnTo>
                <a:lnTo>
                  <a:pt x="11430" y="137160"/>
                </a:lnTo>
                <a:lnTo>
                  <a:pt x="22860" y="182880"/>
                </a:lnTo>
                <a:lnTo>
                  <a:pt x="22860" y="228600"/>
                </a:lnTo>
                <a:lnTo>
                  <a:pt x="22860" y="274320"/>
                </a:lnTo>
                <a:lnTo>
                  <a:pt x="34290" y="297180"/>
                </a:lnTo>
                <a:lnTo>
                  <a:pt x="45720" y="32004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SMARTINK"/>
          <p:cNvSpPr/>
          <p:nvPr/>
        </p:nvSpPr>
        <p:spPr>
          <a:xfrm>
            <a:off x="902970" y="4560570"/>
            <a:ext cx="11431" cy="11431"/>
          </a:xfrm>
          <a:custGeom>
            <a:avLst/>
            <a:gdLst/>
            <a:ahLst/>
            <a:cxnLst/>
            <a:rect l="0" t="0" r="0" b="0"/>
            <a:pathLst>
              <a:path w="11431" h="11431">
                <a:moveTo>
                  <a:pt x="11430" y="11430"/>
                </a:moveTo>
                <a:lnTo>
                  <a:pt x="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SMARTINK"/>
          <p:cNvSpPr/>
          <p:nvPr/>
        </p:nvSpPr>
        <p:spPr>
          <a:xfrm>
            <a:off x="1051560" y="4709160"/>
            <a:ext cx="262891" cy="365761"/>
          </a:xfrm>
          <a:custGeom>
            <a:avLst/>
            <a:gdLst/>
            <a:ahLst/>
            <a:cxnLst/>
            <a:rect l="0" t="0" r="0" b="0"/>
            <a:pathLst>
              <a:path w="262891" h="365761">
                <a:moveTo>
                  <a:pt x="240030" y="57150"/>
                </a:moveTo>
                <a:lnTo>
                  <a:pt x="217170" y="22860"/>
                </a:lnTo>
                <a:lnTo>
                  <a:pt x="194310" y="11430"/>
                </a:lnTo>
                <a:lnTo>
                  <a:pt x="171450" y="0"/>
                </a:lnTo>
                <a:lnTo>
                  <a:pt x="148590" y="0"/>
                </a:lnTo>
                <a:lnTo>
                  <a:pt x="114300" y="0"/>
                </a:lnTo>
                <a:lnTo>
                  <a:pt x="91440" y="11430"/>
                </a:lnTo>
                <a:lnTo>
                  <a:pt x="57150" y="34290"/>
                </a:lnTo>
                <a:lnTo>
                  <a:pt x="45720" y="57150"/>
                </a:lnTo>
                <a:lnTo>
                  <a:pt x="11430" y="114300"/>
                </a:lnTo>
                <a:lnTo>
                  <a:pt x="0" y="160020"/>
                </a:lnTo>
                <a:lnTo>
                  <a:pt x="0" y="205740"/>
                </a:lnTo>
                <a:lnTo>
                  <a:pt x="11430" y="240030"/>
                </a:lnTo>
                <a:lnTo>
                  <a:pt x="22860" y="297180"/>
                </a:lnTo>
                <a:lnTo>
                  <a:pt x="57150" y="320040"/>
                </a:lnTo>
                <a:lnTo>
                  <a:pt x="102870" y="354330"/>
                </a:lnTo>
                <a:lnTo>
                  <a:pt x="125730" y="365760"/>
                </a:lnTo>
                <a:lnTo>
                  <a:pt x="148590" y="365760"/>
                </a:lnTo>
                <a:lnTo>
                  <a:pt x="182880" y="365760"/>
                </a:lnTo>
                <a:lnTo>
                  <a:pt x="205740" y="354330"/>
                </a:lnTo>
                <a:lnTo>
                  <a:pt x="217170" y="342900"/>
                </a:lnTo>
                <a:lnTo>
                  <a:pt x="262890" y="30861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SMARTINK"/>
          <p:cNvSpPr/>
          <p:nvPr/>
        </p:nvSpPr>
        <p:spPr>
          <a:xfrm>
            <a:off x="1268730" y="4514850"/>
            <a:ext cx="57151" cy="560071"/>
          </a:xfrm>
          <a:custGeom>
            <a:avLst/>
            <a:gdLst/>
            <a:ahLst/>
            <a:cxnLst/>
            <a:rect l="0" t="0" r="0" b="0"/>
            <a:pathLst>
              <a:path w="57151" h="560071">
                <a:moveTo>
                  <a:pt x="11430" y="0"/>
                </a:moveTo>
                <a:lnTo>
                  <a:pt x="0" y="11430"/>
                </a:lnTo>
                <a:lnTo>
                  <a:pt x="0" y="34290"/>
                </a:lnTo>
                <a:lnTo>
                  <a:pt x="0" y="80010"/>
                </a:lnTo>
                <a:lnTo>
                  <a:pt x="0" y="125730"/>
                </a:lnTo>
                <a:lnTo>
                  <a:pt x="11430" y="171450"/>
                </a:lnTo>
                <a:lnTo>
                  <a:pt x="11430" y="228600"/>
                </a:lnTo>
                <a:lnTo>
                  <a:pt x="11430" y="285750"/>
                </a:lnTo>
                <a:lnTo>
                  <a:pt x="22860" y="342900"/>
                </a:lnTo>
                <a:lnTo>
                  <a:pt x="34290" y="388620"/>
                </a:lnTo>
                <a:lnTo>
                  <a:pt x="34290" y="434340"/>
                </a:lnTo>
                <a:lnTo>
                  <a:pt x="45720" y="491490"/>
                </a:lnTo>
                <a:lnTo>
                  <a:pt x="45720" y="525780"/>
                </a:lnTo>
                <a:lnTo>
                  <a:pt x="57150" y="56007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SMARTINK"/>
          <p:cNvSpPr/>
          <p:nvPr/>
        </p:nvSpPr>
        <p:spPr>
          <a:xfrm>
            <a:off x="1405890" y="4674870"/>
            <a:ext cx="194311" cy="342901"/>
          </a:xfrm>
          <a:custGeom>
            <a:avLst/>
            <a:gdLst/>
            <a:ahLst/>
            <a:cxnLst/>
            <a:rect l="0" t="0" r="0" b="0"/>
            <a:pathLst>
              <a:path w="194311" h="342901">
                <a:moveTo>
                  <a:pt x="34290" y="182880"/>
                </a:moveTo>
                <a:lnTo>
                  <a:pt x="68580" y="125730"/>
                </a:lnTo>
                <a:lnTo>
                  <a:pt x="102870" y="68580"/>
                </a:lnTo>
                <a:lnTo>
                  <a:pt x="102870" y="34290"/>
                </a:lnTo>
                <a:lnTo>
                  <a:pt x="102870" y="11430"/>
                </a:lnTo>
                <a:lnTo>
                  <a:pt x="91440" y="0"/>
                </a:lnTo>
                <a:lnTo>
                  <a:pt x="68580" y="11430"/>
                </a:lnTo>
                <a:lnTo>
                  <a:pt x="34290" y="45720"/>
                </a:lnTo>
                <a:lnTo>
                  <a:pt x="0" y="102870"/>
                </a:lnTo>
                <a:lnTo>
                  <a:pt x="0" y="148590"/>
                </a:lnTo>
                <a:lnTo>
                  <a:pt x="0" y="194310"/>
                </a:lnTo>
                <a:lnTo>
                  <a:pt x="0" y="240030"/>
                </a:lnTo>
                <a:lnTo>
                  <a:pt x="11430" y="274320"/>
                </a:lnTo>
                <a:lnTo>
                  <a:pt x="22860" y="297180"/>
                </a:lnTo>
                <a:lnTo>
                  <a:pt x="45720" y="320040"/>
                </a:lnTo>
                <a:lnTo>
                  <a:pt x="80010" y="342900"/>
                </a:lnTo>
                <a:lnTo>
                  <a:pt x="102870" y="342900"/>
                </a:lnTo>
                <a:lnTo>
                  <a:pt x="148590" y="331470"/>
                </a:lnTo>
                <a:lnTo>
                  <a:pt x="194310" y="32004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SMARTINK"/>
          <p:cNvSpPr/>
          <p:nvPr/>
        </p:nvSpPr>
        <p:spPr>
          <a:xfrm>
            <a:off x="1668780" y="4640580"/>
            <a:ext cx="194311" cy="457201"/>
          </a:xfrm>
          <a:custGeom>
            <a:avLst/>
            <a:gdLst/>
            <a:ahLst/>
            <a:cxnLst/>
            <a:rect l="0" t="0" r="0" b="0"/>
            <a:pathLst>
              <a:path w="194311" h="457201">
                <a:moveTo>
                  <a:pt x="0" y="80010"/>
                </a:moveTo>
                <a:lnTo>
                  <a:pt x="0" y="125730"/>
                </a:lnTo>
                <a:lnTo>
                  <a:pt x="0" y="171450"/>
                </a:lnTo>
                <a:lnTo>
                  <a:pt x="11430" y="217170"/>
                </a:lnTo>
                <a:lnTo>
                  <a:pt x="11430" y="262890"/>
                </a:lnTo>
                <a:lnTo>
                  <a:pt x="22860" y="308610"/>
                </a:lnTo>
                <a:lnTo>
                  <a:pt x="34290" y="365760"/>
                </a:lnTo>
                <a:lnTo>
                  <a:pt x="34290" y="400050"/>
                </a:lnTo>
                <a:lnTo>
                  <a:pt x="22860" y="365760"/>
                </a:lnTo>
                <a:lnTo>
                  <a:pt x="22860" y="320040"/>
                </a:lnTo>
                <a:lnTo>
                  <a:pt x="11430" y="262890"/>
                </a:lnTo>
                <a:lnTo>
                  <a:pt x="11430" y="228600"/>
                </a:lnTo>
                <a:lnTo>
                  <a:pt x="11430" y="171450"/>
                </a:lnTo>
                <a:lnTo>
                  <a:pt x="11430" y="125730"/>
                </a:lnTo>
                <a:lnTo>
                  <a:pt x="34290" y="68580"/>
                </a:lnTo>
                <a:lnTo>
                  <a:pt x="57150" y="11430"/>
                </a:lnTo>
                <a:lnTo>
                  <a:pt x="80010" y="0"/>
                </a:lnTo>
                <a:lnTo>
                  <a:pt x="102870" y="11430"/>
                </a:lnTo>
                <a:lnTo>
                  <a:pt x="125730" y="57150"/>
                </a:lnTo>
                <a:lnTo>
                  <a:pt x="148590" y="91440"/>
                </a:lnTo>
                <a:lnTo>
                  <a:pt x="148590" y="137160"/>
                </a:lnTo>
                <a:lnTo>
                  <a:pt x="171450" y="182880"/>
                </a:lnTo>
                <a:lnTo>
                  <a:pt x="182880" y="240030"/>
                </a:lnTo>
                <a:lnTo>
                  <a:pt x="182880" y="285750"/>
                </a:lnTo>
                <a:lnTo>
                  <a:pt x="194310" y="331470"/>
                </a:lnTo>
                <a:lnTo>
                  <a:pt x="194310" y="377190"/>
                </a:lnTo>
                <a:lnTo>
                  <a:pt x="194310" y="422910"/>
                </a:lnTo>
                <a:lnTo>
                  <a:pt x="194310" y="45720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SMARTINK"/>
          <p:cNvSpPr/>
          <p:nvPr/>
        </p:nvSpPr>
        <p:spPr>
          <a:xfrm>
            <a:off x="1988820" y="4514850"/>
            <a:ext cx="57151" cy="628651"/>
          </a:xfrm>
          <a:custGeom>
            <a:avLst/>
            <a:gdLst/>
            <a:ahLst/>
            <a:cxnLst/>
            <a:rect l="0" t="0" r="0" b="0"/>
            <a:pathLst>
              <a:path w="57151" h="628651">
                <a:moveTo>
                  <a:pt x="0" y="0"/>
                </a:moveTo>
                <a:lnTo>
                  <a:pt x="0" y="45720"/>
                </a:lnTo>
                <a:lnTo>
                  <a:pt x="0" y="102870"/>
                </a:lnTo>
                <a:lnTo>
                  <a:pt x="11430" y="148590"/>
                </a:lnTo>
                <a:lnTo>
                  <a:pt x="11430" y="194310"/>
                </a:lnTo>
                <a:lnTo>
                  <a:pt x="11430" y="240030"/>
                </a:lnTo>
                <a:lnTo>
                  <a:pt x="11430" y="297180"/>
                </a:lnTo>
                <a:lnTo>
                  <a:pt x="22860" y="354330"/>
                </a:lnTo>
                <a:lnTo>
                  <a:pt x="22860" y="400050"/>
                </a:lnTo>
                <a:lnTo>
                  <a:pt x="34290" y="457200"/>
                </a:lnTo>
                <a:lnTo>
                  <a:pt x="34290" y="502920"/>
                </a:lnTo>
                <a:lnTo>
                  <a:pt x="45720" y="548640"/>
                </a:lnTo>
                <a:lnTo>
                  <a:pt x="57150" y="594360"/>
                </a:lnTo>
                <a:lnTo>
                  <a:pt x="57150" y="617220"/>
                </a:lnTo>
                <a:lnTo>
                  <a:pt x="57150" y="62865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SMARTINK"/>
          <p:cNvSpPr/>
          <p:nvPr/>
        </p:nvSpPr>
        <p:spPr>
          <a:xfrm>
            <a:off x="1851660" y="4663440"/>
            <a:ext cx="354331" cy="388621"/>
          </a:xfrm>
          <a:custGeom>
            <a:avLst/>
            <a:gdLst/>
            <a:ahLst/>
            <a:cxnLst/>
            <a:rect l="0" t="0" r="0" b="0"/>
            <a:pathLst>
              <a:path w="354331" h="388621">
                <a:moveTo>
                  <a:pt x="0" y="68580"/>
                </a:moveTo>
                <a:lnTo>
                  <a:pt x="0" y="45720"/>
                </a:lnTo>
                <a:lnTo>
                  <a:pt x="57150" y="22860"/>
                </a:lnTo>
                <a:lnTo>
                  <a:pt x="125730" y="22860"/>
                </a:lnTo>
                <a:lnTo>
                  <a:pt x="171450" y="11430"/>
                </a:lnTo>
                <a:lnTo>
                  <a:pt x="217170" y="0"/>
                </a:lnTo>
                <a:lnTo>
                  <a:pt x="251460" y="0"/>
                </a:lnTo>
                <a:lnTo>
                  <a:pt x="285750" y="0"/>
                </a:lnTo>
                <a:lnTo>
                  <a:pt x="297180" y="11430"/>
                </a:lnTo>
                <a:lnTo>
                  <a:pt x="308610" y="34290"/>
                </a:lnTo>
                <a:lnTo>
                  <a:pt x="320040" y="80010"/>
                </a:lnTo>
                <a:lnTo>
                  <a:pt x="320040" y="125730"/>
                </a:lnTo>
                <a:lnTo>
                  <a:pt x="320040" y="171450"/>
                </a:lnTo>
                <a:lnTo>
                  <a:pt x="331470" y="228600"/>
                </a:lnTo>
                <a:lnTo>
                  <a:pt x="331470" y="274320"/>
                </a:lnTo>
                <a:lnTo>
                  <a:pt x="342900" y="331470"/>
                </a:lnTo>
                <a:lnTo>
                  <a:pt x="354330" y="38862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SMARTINK"/>
          <p:cNvSpPr/>
          <p:nvPr/>
        </p:nvSpPr>
        <p:spPr>
          <a:xfrm>
            <a:off x="2171700" y="4491990"/>
            <a:ext cx="1" cy="11431"/>
          </a:xfrm>
          <a:custGeom>
            <a:avLst/>
            <a:gdLst/>
            <a:ahLst/>
            <a:cxnLst/>
            <a:rect l="0" t="0" r="0" b="0"/>
            <a:pathLst>
              <a:path w="1" h="11431">
                <a:moveTo>
                  <a:pt x="0" y="11430"/>
                </a:moveTo>
                <a:lnTo>
                  <a:pt x="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SMARTINK"/>
          <p:cNvSpPr/>
          <p:nvPr/>
        </p:nvSpPr>
        <p:spPr>
          <a:xfrm>
            <a:off x="2308860" y="4491990"/>
            <a:ext cx="91441" cy="571501"/>
          </a:xfrm>
          <a:custGeom>
            <a:avLst/>
            <a:gdLst/>
            <a:ahLst/>
            <a:cxnLst/>
            <a:rect l="0" t="0" r="0" b="0"/>
            <a:pathLst>
              <a:path w="91441" h="571501">
                <a:moveTo>
                  <a:pt x="0" y="0"/>
                </a:moveTo>
                <a:lnTo>
                  <a:pt x="11430" y="57150"/>
                </a:lnTo>
                <a:lnTo>
                  <a:pt x="11430" y="102870"/>
                </a:lnTo>
                <a:lnTo>
                  <a:pt x="11430" y="148590"/>
                </a:lnTo>
                <a:lnTo>
                  <a:pt x="22860" y="205740"/>
                </a:lnTo>
                <a:lnTo>
                  <a:pt x="34290" y="251460"/>
                </a:lnTo>
                <a:lnTo>
                  <a:pt x="34290" y="297180"/>
                </a:lnTo>
                <a:lnTo>
                  <a:pt x="45720" y="342900"/>
                </a:lnTo>
                <a:lnTo>
                  <a:pt x="45720" y="388620"/>
                </a:lnTo>
                <a:lnTo>
                  <a:pt x="57150" y="434340"/>
                </a:lnTo>
                <a:lnTo>
                  <a:pt x="68580" y="491490"/>
                </a:lnTo>
                <a:lnTo>
                  <a:pt x="80010" y="548640"/>
                </a:lnTo>
                <a:lnTo>
                  <a:pt x="91440" y="57150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SMARTINK"/>
          <p:cNvSpPr/>
          <p:nvPr/>
        </p:nvSpPr>
        <p:spPr>
          <a:xfrm>
            <a:off x="2194560" y="4629150"/>
            <a:ext cx="651511" cy="937261"/>
          </a:xfrm>
          <a:custGeom>
            <a:avLst/>
            <a:gdLst/>
            <a:ahLst/>
            <a:cxnLst/>
            <a:rect l="0" t="0" r="0" b="0"/>
            <a:pathLst>
              <a:path w="651511" h="937261">
                <a:moveTo>
                  <a:pt x="0" y="91440"/>
                </a:moveTo>
                <a:lnTo>
                  <a:pt x="22860" y="68580"/>
                </a:lnTo>
                <a:lnTo>
                  <a:pt x="80010" y="68580"/>
                </a:lnTo>
                <a:lnTo>
                  <a:pt x="125730" y="57150"/>
                </a:lnTo>
                <a:lnTo>
                  <a:pt x="160020" y="45720"/>
                </a:lnTo>
                <a:lnTo>
                  <a:pt x="205740" y="34290"/>
                </a:lnTo>
                <a:lnTo>
                  <a:pt x="217170" y="45720"/>
                </a:lnTo>
                <a:lnTo>
                  <a:pt x="228600" y="91440"/>
                </a:lnTo>
                <a:lnTo>
                  <a:pt x="228600" y="137160"/>
                </a:lnTo>
                <a:lnTo>
                  <a:pt x="228600" y="194310"/>
                </a:lnTo>
                <a:lnTo>
                  <a:pt x="240030" y="228600"/>
                </a:lnTo>
                <a:lnTo>
                  <a:pt x="251460" y="251460"/>
                </a:lnTo>
                <a:lnTo>
                  <a:pt x="274320" y="262890"/>
                </a:lnTo>
                <a:lnTo>
                  <a:pt x="297180" y="262890"/>
                </a:lnTo>
                <a:lnTo>
                  <a:pt x="320040" y="262890"/>
                </a:lnTo>
                <a:lnTo>
                  <a:pt x="342900" y="251460"/>
                </a:lnTo>
                <a:lnTo>
                  <a:pt x="377190" y="228600"/>
                </a:lnTo>
                <a:lnTo>
                  <a:pt x="411480" y="171450"/>
                </a:lnTo>
                <a:lnTo>
                  <a:pt x="445770" y="125730"/>
                </a:lnTo>
                <a:lnTo>
                  <a:pt x="457200" y="102870"/>
                </a:lnTo>
                <a:lnTo>
                  <a:pt x="468630" y="45720"/>
                </a:lnTo>
                <a:lnTo>
                  <a:pt x="480060" y="0"/>
                </a:lnTo>
                <a:lnTo>
                  <a:pt x="491490" y="11430"/>
                </a:lnTo>
                <a:lnTo>
                  <a:pt x="491490" y="68580"/>
                </a:lnTo>
                <a:lnTo>
                  <a:pt x="502920" y="114300"/>
                </a:lnTo>
                <a:lnTo>
                  <a:pt x="514350" y="171450"/>
                </a:lnTo>
                <a:lnTo>
                  <a:pt x="525780" y="217170"/>
                </a:lnTo>
                <a:lnTo>
                  <a:pt x="537210" y="262890"/>
                </a:lnTo>
                <a:lnTo>
                  <a:pt x="537210" y="320040"/>
                </a:lnTo>
                <a:lnTo>
                  <a:pt x="548640" y="377190"/>
                </a:lnTo>
                <a:lnTo>
                  <a:pt x="560070" y="434340"/>
                </a:lnTo>
                <a:lnTo>
                  <a:pt x="560070" y="491490"/>
                </a:lnTo>
                <a:lnTo>
                  <a:pt x="571500" y="548640"/>
                </a:lnTo>
                <a:lnTo>
                  <a:pt x="571500" y="605790"/>
                </a:lnTo>
                <a:lnTo>
                  <a:pt x="571500" y="662940"/>
                </a:lnTo>
                <a:lnTo>
                  <a:pt x="571500" y="708660"/>
                </a:lnTo>
                <a:lnTo>
                  <a:pt x="571500" y="765810"/>
                </a:lnTo>
                <a:lnTo>
                  <a:pt x="560070" y="811530"/>
                </a:lnTo>
                <a:lnTo>
                  <a:pt x="548640" y="857250"/>
                </a:lnTo>
                <a:lnTo>
                  <a:pt x="514350" y="914400"/>
                </a:lnTo>
                <a:lnTo>
                  <a:pt x="502920" y="937260"/>
                </a:lnTo>
                <a:lnTo>
                  <a:pt x="468630" y="937260"/>
                </a:lnTo>
                <a:lnTo>
                  <a:pt x="422910" y="925830"/>
                </a:lnTo>
                <a:lnTo>
                  <a:pt x="388620" y="914400"/>
                </a:lnTo>
                <a:lnTo>
                  <a:pt x="365760" y="891540"/>
                </a:lnTo>
                <a:lnTo>
                  <a:pt x="354330" y="834390"/>
                </a:lnTo>
                <a:lnTo>
                  <a:pt x="342900" y="788670"/>
                </a:lnTo>
                <a:lnTo>
                  <a:pt x="331470" y="742950"/>
                </a:lnTo>
                <a:lnTo>
                  <a:pt x="320040" y="720090"/>
                </a:lnTo>
                <a:lnTo>
                  <a:pt x="320040" y="674370"/>
                </a:lnTo>
                <a:lnTo>
                  <a:pt x="331470" y="628650"/>
                </a:lnTo>
                <a:lnTo>
                  <a:pt x="342900" y="582930"/>
                </a:lnTo>
                <a:lnTo>
                  <a:pt x="365760" y="537210"/>
                </a:lnTo>
                <a:lnTo>
                  <a:pt x="411480" y="491490"/>
                </a:lnTo>
                <a:lnTo>
                  <a:pt x="468630" y="434340"/>
                </a:lnTo>
                <a:lnTo>
                  <a:pt x="525780" y="388620"/>
                </a:lnTo>
                <a:lnTo>
                  <a:pt x="582930" y="365760"/>
                </a:lnTo>
                <a:lnTo>
                  <a:pt x="628650" y="342900"/>
                </a:lnTo>
                <a:lnTo>
                  <a:pt x="651510" y="34290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SMARTINK"/>
          <p:cNvSpPr/>
          <p:nvPr/>
        </p:nvSpPr>
        <p:spPr>
          <a:xfrm>
            <a:off x="3451860" y="4697730"/>
            <a:ext cx="411481" cy="11431"/>
          </a:xfrm>
          <a:custGeom>
            <a:avLst/>
            <a:gdLst/>
            <a:ahLst/>
            <a:cxnLst/>
            <a:rect l="0" t="0" r="0" b="0"/>
            <a:pathLst>
              <a:path w="411481" h="11431">
                <a:moveTo>
                  <a:pt x="0" y="0"/>
                </a:moveTo>
                <a:lnTo>
                  <a:pt x="34290" y="0"/>
                </a:lnTo>
                <a:lnTo>
                  <a:pt x="91440" y="0"/>
                </a:lnTo>
                <a:lnTo>
                  <a:pt x="137160" y="0"/>
                </a:lnTo>
                <a:lnTo>
                  <a:pt x="182880" y="0"/>
                </a:lnTo>
                <a:lnTo>
                  <a:pt x="228600" y="0"/>
                </a:lnTo>
                <a:lnTo>
                  <a:pt x="285750" y="0"/>
                </a:lnTo>
                <a:lnTo>
                  <a:pt x="331470" y="0"/>
                </a:lnTo>
                <a:lnTo>
                  <a:pt x="377190" y="0"/>
                </a:lnTo>
                <a:lnTo>
                  <a:pt x="411480" y="1143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SMARTINK"/>
          <p:cNvSpPr/>
          <p:nvPr/>
        </p:nvSpPr>
        <p:spPr>
          <a:xfrm>
            <a:off x="3931920" y="4446270"/>
            <a:ext cx="502921" cy="582931"/>
          </a:xfrm>
          <a:custGeom>
            <a:avLst/>
            <a:gdLst/>
            <a:ahLst/>
            <a:cxnLst/>
            <a:rect l="0" t="0" r="0" b="0"/>
            <a:pathLst>
              <a:path w="502921" h="582931">
                <a:moveTo>
                  <a:pt x="11430" y="0"/>
                </a:moveTo>
                <a:lnTo>
                  <a:pt x="0" y="11430"/>
                </a:lnTo>
                <a:lnTo>
                  <a:pt x="0" y="68580"/>
                </a:lnTo>
                <a:lnTo>
                  <a:pt x="0" y="114300"/>
                </a:lnTo>
                <a:lnTo>
                  <a:pt x="0" y="160020"/>
                </a:lnTo>
                <a:lnTo>
                  <a:pt x="11430" y="217170"/>
                </a:lnTo>
                <a:lnTo>
                  <a:pt x="11430" y="262890"/>
                </a:lnTo>
                <a:lnTo>
                  <a:pt x="11430" y="320040"/>
                </a:lnTo>
                <a:lnTo>
                  <a:pt x="11430" y="354330"/>
                </a:lnTo>
                <a:lnTo>
                  <a:pt x="22860" y="411480"/>
                </a:lnTo>
                <a:lnTo>
                  <a:pt x="22860" y="445770"/>
                </a:lnTo>
                <a:lnTo>
                  <a:pt x="34290" y="422910"/>
                </a:lnTo>
                <a:lnTo>
                  <a:pt x="45720" y="354330"/>
                </a:lnTo>
                <a:lnTo>
                  <a:pt x="57150" y="297180"/>
                </a:lnTo>
                <a:lnTo>
                  <a:pt x="80010" y="251460"/>
                </a:lnTo>
                <a:lnTo>
                  <a:pt x="91440" y="217170"/>
                </a:lnTo>
                <a:lnTo>
                  <a:pt x="114300" y="205740"/>
                </a:lnTo>
                <a:lnTo>
                  <a:pt x="148590" y="194310"/>
                </a:lnTo>
                <a:lnTo>
                  <a:pt x="171450" y="205740"/>
                </a:lnTo>
                <a:lnTo>
                  <a:pt x="194310" y="205740"/>
                </a:lnTo>
                <a:lnTo>
                  <a:pt x="217170" y="228600"/>
                </a:lnTo>
                <a:lnTo>
                  <a:pt x="240030" y="262890"/>
                </a:lnTo>
                <a:lnTo>
                  <a:pt x="251460" y="320040"/>
                </a:lnTo>
                <a:lnTo>
                  <a:pt x="274320" y="377190"/>
                </a:lnTo>
                <a:lnTo>
                  <a:pt x="274320" y="411480"/>
                </a:lnTo>
                <a:lnTo>
                  <a:pt x="262890" y="457200"/>
                </a:lnTo>
                <a:lnTo>
                  <a:pt x="251460" y="491490"/>
                </a:lnTo>
                <a:lnTo>
                  <a:pt x="240030" y="502920"/>
                </a:lnTo>
                <a:lnTo>
                  <a:pt x="217170" y="514350"/>
                </a:lnTo>
                <a:lnTo>
                  <a:pt x="171450" y="514350"/>
                </a:lnTo>
                <a:lnTo>
                  <a:pt x="125730" y="502920"/>
                </a:lnTo>
                <a:lnTo>
                  <a:pt x="80010" y="480060"/>
                </a:lnTo>
                <a:lnTo>
                  <a:pt x="34290" y="457200"/>
                </a:lnTo>
                <a:lnTo>
                  <a:pt x="11430" y="445770"/>
                </a:lnTo>
                <a:lnTo>
                  <a:pt x="68580" y="445770"/>
                </a:lnTo>
                <a:lnTo>
                  <a:pt x="102870" y="445770"/>
                </a:lnTo>
                <a:lnTo>
                  <a:pt x="160020" y="457200"/>
                </a:lnTo>
                <a:lnTo>
                  <a:pt x="205740" y="457200"/>
                </a:lnTo>
                <a:lnTo>
                  <a:pt x="251460" y="457200"/>
                </a:lnTo>
                <a:lnTo>
                  <a:pt x="297180" y="434340"/>
                </a:lnTo>
                <a:lnTo>
                  <a:pt x="342900" y="422910"/>
                </a:lnTo>
                <a:lnTo>
                  <a:pt x="400050" y="388620"/>
                </a:lnTo>
                <a:lnTo>
                  <a:pt x="422910" y="354330"/>
                </a:lnTo>
                <a:lnTo>
                  <a:pt x="422910" y="320040"/>
                </a:lnTo>
                <a:lnTo>
                  <a:pt x="422910" y="297180"/>
                </a:lnTo>
                <a:lnTo>
                  <a:pt x="411480" y="285750"/>
                </a:lnTo>
                <a:lnTo>
                  <a:pt x="400050" y="262890"/>
                </a:lnTo>
                <a:lnTo>
                  <a:pt x="365760" y="251460"/>
                </a:lnTo>
                <a:lnTo>
                  <a:pt x="342900" y="262890"/>
                </a:lnTo>
                <a:lnTo>
                  <a:pt x="320040" y="274320"/>
                </a:lnTo>
                <a:lnTo>
                  <a:pt x="297180" y="285750"/>
                </a:lnTo>
                <a:lnTo>
                  <a:pt x="285750" y="297180"/>
                </a:lnTo>
                <a:lnTo>
                  <a:pt x="274320" y="320040"/>
                </a:lnTo>
                <a:lnTo>
                  <a:pt x="274320" y="365760"/>
                </a:lnTo>
                <a:lnTo>
                  <a:pt x="285750" y="422910"/>
                </a:lnTo>
                <a:lnTo>
                  <a:pt x="297180" y="445770"/>
                </a:lnTo>
                <a:lnTo>
                  <a:pt x="331470" y="502920"/>
                </a:lnTo>
                <a:lnTo>
                  <a:pt x="354330" y="514350"/>
                </a:lnTo>
                <a:lnTo>
                  <a:pt x="400050" y="548640"/>
                </a:lnTo>
                <a:lnTo>
                  <a:pt x="457200" y="582930"/>
                </a:lnTo>
                <a:lnTo>
                  <a:pt x="480060" y="582930"/>
                </a:lnTo>
                <a:lnTo>
                  <a:pt x="502920" y="58293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SMARTINK"/>
          <p:cNvSpPr/>
          <p:nvPr/>
        </p:nvSpPr>
        <p:spPr>
          <a:xfrm>
            <a:off x="4697730" y="4491990"/>
            <a:ext cx="80011" cy="662941"/>
          </a:xfrm>
          <a:custGeom>
            <a:avLst/>
            <a:gdLst/>
            <a:ahLst/>
            <a:cxnLst/>
            <a:rect l="0" t="0" r="0" b="0"/>
            <a:pathLst>
              <a:path w="80011" h="662941">
                <a:moveTo>
                  <a:pt x="0" y="0"/>
                </a:moveTo>
                <a:lnTo>
                  <a:pt x="0" y="45720"/>
                </a:lnTo>
                <a:lnTo>
                  <a:pt x="0" y="91440"/>
                </a:lnTo>
                <a:lnTo>
                  <a:pt x="0" y="137160"/>
                </a:lnTo>
                <a:lnTo>
                  <a:pt x="11430" y="194310"/>
                </a:lnTo>
                <a:lnTo>
                  <a:pt x="22860" y="240030"/>
                </a:lnTo>
                <a:lnTo>
                  <a:pt x="22860" y="285750"/>
                </a:lnTo>
                <a:lnTo>
                  <a:pt x="34290" y="331470"/>
                </a:lnTo>
                <a:lnTo>
                  <a:pt x="34290" y="377190"/>
                </a:lnTo>
                <a:lnTo>
                  <a:pt x="45720" y="422910"/>
                </a:lnTo>
                <a:lnTo>
                  <a:pt x="45720" y="468630"/>
                </a:lnTo>
                <a:lnTo>
                  <a:pt x="57150" y="514350"/>
                </a:lnTo>
                <a:lnTo>
                  <a:pt x="68580" y="560070"/>
                </a:lnTo>
                <a:lnTo>
                  <a:pt x="68580" y="617220"/>
                </a:lnTo>
                <a:lnTo>
                  <a:pt x="80010" y="66294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SMARTINK"/>
          <p:cNvSpPr/>
          <p:nvPr/>
        </p:nvSpPr>
        <p:spPr>
          <a:xfrm>
            <a:off x="4491990" y="4617720"/>
            <a:ext cx="937261" cy="502921"/>
          </a:xfrm>
          <a:custGeom>
            <a:avLst/>
            <a:gdLst/>
            <a:ahLst/>
            <a:cxnLst/>
            <a:rect l="0" t="0" r="0" b="0"/>
            <a:pathLst>
              <a:path w="937261" h="502921">
                <a:moveTo>
                  <a:pt x="0" y="34290"/>
                </a:moveTo>
                <a:lnTo>
                  <a:pt x="45720" y="34290"/>
                </a:lnTo>
                <a:lnTo>
                  <a:pt x="91440" y="34290"/>
                </a:lnTo>
                <a:lnTo>
                  <a:pt x="148590" y="34290"/>
                </a:lnTo>
                <a:lnTo>
                  <a:pt x="194310" y="34290"/>
                </a:lnTo>
                <a:lnTo>
                  <a:pt x="240030" y="34290"/>
                </a:lnTo>
                <a:lnTo>
                  <a:pt x="297180" y="34290"/>
                </a:lnTo>
                <a:lnTo>
                  <a:pt x="331470" y="34290"/>
                </a:lnTo>
                <a:lnTo>
                  <a:pt x="342900" y="45720"/>
                </a:lnTo>
                <a:lnTo>
                  <a:pt x="354330" y="91440"/>
                </a:lnTo>
                <a:lnTo>
                  <a:pt x="354330" y="148590"/>
                </a:lnTo>
                <a:lnTo>
                  <a:pt x="365760" y="194310"/>
                </a:lnTo>
                <a:lnTo>
                  <a:pt x="365760" y="240030"/>
                </a:lnTo>
                <a:lnTo>
                  <a:pt x="377190" y="285750"/>
                </a:lnTo>
                <a:lnTo>
                  <a:pt x="388620" y="342900"/>
                </a:lnTo>
                <a:lnTo>
                  <a:pt x="400050" y="388620"/>
                </a:lnTo>
                <a:lnTo>
                  <a:pt x="411480" y="434340"/>
                </a:lnTo>
                <a:lnTo>
                  <a:pt x="411480" y="400050"/>
                </a:lnTo>
                <a:lnTo>
                  <a:pt x="411480" y="342900"/>
                </a:lnTo>
                <a:lnTo>
                  <a:pt x="411480" y="297180"/>
                </a:lnTo>
                <a:lnTo>
                  <a:pt x="411480" y="251460"/>
                </a:lnTo>
                <a:lnTo>
                  <a:pt x="411480" y="205740"/>
                </a:lnTo>
                <a:lnTo>
                  <a:pt x="422910" y="148590"/>
                </a:lnTo>
                <a:lnTo>
                  <a:pt x="434340" y="91440"/>
                </a:lnTo>
                <a:lnTo>
                  <a:pt x="445770" y="68580"/>
                </a:lnTo>
                <a:lnTo>
                  <a:pt x="468630" y="80010"/>
                </a:lnTo>
                <a:lnTo>
                  <a:pt x="468630" y="137160"/>
                </a:lnTo>
                <a:lnTo>
                  <a:pt x="480060" y="182880"/>
                </a:lnTo>
                <a:lnTo>
                  <a:pt x="491490" y="228600"/>
                </a:lnTo>
                <a:lnTo>
                  <a:pt x="502920" y="274320"/>
                </a:lnTo>
                <a:lnTo>
                  <a:pt x="514350" y="331470"/>
                </a:lnTo>
                <a:lnTo>
                  <a:pt x="525780" y="365760"/>
                </a:lnTo>
                <a:lnTo>
                  <a:pt x="548640" y="388620"/>
                </a:lnTo>
                <a:lnTo>
                  <a:pt x="560070" y="400050"/>
                </a:lnTo>
                <a:lnTo>
                  <a:pt x="582930" y="388620"/>
                </a:lnTo>
                <a:lnTo>
                  <a:pt x="605790" y="365760"/>
                </a:lnTo>
                <a:lnTo>
                  <a:pt x="605790" y="331470"/>
                </a:lnTo>
                <a:lnTo>
                  <a:pt x="605790" y="274320"/>
                </a:lnTo>
                <a:lnTo>
                  <a:pt x="605790" y="228600"/>
                </a:lnTo>
                <a:lnTo>
                  <a:pt x="605790" y="171450"/>
                </a:lnTo>
                <a:lnTo>
                  <a:pt x="617220" y="160020"/>
                </a:lnTo>
                <a:lnTo>
                  <a:pt x="662940" y="205740"/>
                </a:lnTo>
                <a:lnTo>
                  <a:pt x="720090" y="240030"/>
                </a:lnTo>
                <a:lnTo>
                  <a:pt x="742950" y="251460"/>
                </a:lnTo>
                <a:lnTo>
                  <a:pt x="765810" y="251460"/>
                </a:lnTo>
                <a:lnTo>
                  <a:pt x="788670" y="251460"/>
                </a:lnTo>
                <a:lnTo>
                  <a:pt x="834390" y="228600"/>
                </a:lnTo>
                <a:lnTo>
                  <a:pt x="845820" y="217170"/>
                </a:lnTo>
                <a:lnTo>
                  <a:pt x="857250" y="205740"/>
                </a:lnTo>
                <a:lnTo>
                  <a:pt x="868680" y="160020"/>
                </a:lnTo>
                <a:lnTo>
                  <a:pt x="868680" y="102870"/>
                </a:lnTo>
                <a:lnTo>
                  <a:pt x="857250" y="45720"/>
                </a:lnTo>
                <a:lnTo>
                  <a:pt x="845820" y="22860"/>
                </a:lnTo>
                <a:lnTo>
                  <a:pt x="822960" y="0"/>
                </a:lnTo>
                <a:lnTo>
                  <a:pt x="800100" y="0"/>
                </a:lnTo>
                <a:lnTo>
                  <a:pt x="765810" y="11430"/>
                </a:lnTo>
                <a:lnTo>
                  <a:pt x="754380" y="34290"/>
                </a:lnTo>
                <a:lnTo>
                  <a:pt x="720090" y="91440"/>
                </a:lnTo>
                <a:lnTo>
                  <a:pt x="697230" y="137160"/>
                </a:lnTo>
                <a:lnTo>
                  <a:pt x="685800" y="194310"/>
                </a:lnTo>
                <a:lnTo>
                  <a:pt x="685800" y="251460"/>
                </a:lnTo>
                <a:lnTo>
                  <a:pt x="685800" y="285750"/>
                </a:lnTo>
                <a:lnTo>
                  <a:pt x="697230" y="342900"/>
                </a:lnTo>
                <a:lnTo>
                  <a:pt x="731520" y="400050"/>
                </a:lnTo>
                <a:lnTo>
                  <a:pt x="765810" y="434340"/>
                </a:lnTo>
                <a:lnTo>
                  <a:pt x="777240" y="457200"/>
                </a:lnTo>
                <a:lnTo>
                  <a:pt x="834390" y="480060"/>
                </a:lnTo>
                <a:lnTo>
                  <a:pt x="868680" y="502920"/>
                </a:lnTo>
                <a:lnTo>
                  <a:pt x="891540" y="502920"/>
                </a:lnTo>
                <a:lnTo>
                  <a:pt x="914400" y="502920"/>
                </a:lnTo>
                <a:lnTo>
                  <a:pt x="925830" y="491490"/>
                </a:lnTo>
                <a:lnTo>
                  <a:pt x="937260" y="4800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SMARTINK"/>
          <p:cNvSpPr/>
          <p:nvPr/>
        </p:nvSpPr>
        <p:spPr>
          <a:xfrm>
            <a:off x="5715000" y="4526280"/>
            <a:ext cx="45721" cy="548641"/>
          </a:xfrm>
          <a:custGeom>
            <a:avLst/>
            <a:gdLst/>
            <a:ahLst/>
            <a:cxnLst/>
            <a:rect l="0" t="0" r="0" b="0"/>
            <a:pathLst>
              <a:path w="45721" h="548641">
                <a:moveTo>
                  <a:pt x="0" y="0"/>
                </a:moveTo>
                <a:lnTo>
                  <a:pt x="0" y="45720"/>
                </a:lnTo>
                <a:lnTo>
                  <a:pt x="0" y="91440"/>
                </a:lnTo>
                <a:lnTo>
                  <a:pt x="0" y="137160"/>
                </a:lnTo>
                <a:lnTo>
                  <a:pt x="0" y="182880"/>
                </a:lnTo>
                <a:lnTo>
                  <a:pt x="0" y="228600"/>
                </a:lnTo>
                <a:lnTo>
                  <a:pt x="0" y="274320"/>
                </a:lnTo>
                <a:lnTo>
                  <a:pt x="11430" y="320040"/>
                </a:lnTo>
                <a:lnTo>
                  <a:pt x="11430" y="365760"/>
                </a:lnTo>
                <a:lnTo>
                  <a:pt x="22860" y="411480"/>
                </a:lnTo>
                <a:lnTo>
                  <a:pt x="22860" y="457200"/>
                </a:lnTo>
                <a:lnTo>
                  <a:pt x="34290" y="491490"/>
                </a:lnTo>
                <a:lnTo>
                  <a:pt x="45720" y="54864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SMARTINK"/>
          <p:cNvSpPr/>
          <p:nvPr/>
        </p:nvSpPr>
        <p:spPr>
          <a:xfrm>
            <a:off x="5566410" y="4652010"/>
            <a:ext cx="445771" cy="388621"/>
          </a:xfrm>
          <a:custGeom>
            <a:avLst/>
            <a:gdLst/>
            <a:ahLst/>
            <a:cxnLst/>
            <a:rect l="0" t="0" r="0" b="0"/>
            <a:pathLst>
              <a:path w="445771" h="388621">
                <a:moveTo>
                  <a:pt x="11430" y="102870"/>
                </a:moveTo>
                <a:lnTo>
                  <a:pt x="0" y="80010"/>
                </a:lnTo>
                <a:lnTo>
                  <a:pt x="11430" y="45720"/>
                </a:lnTo>
                <a:lnTo>
                  <a:pt x="45720" y="11430"/>
                </a:lnTo>
                <a:lnTo>
                  <a:pt x="91440" y="11430"/>
                </a:lnTo>
                <a:lnTo>
                  <a:pt x="137160" y="11430"/>
                </a:lnTo>
                <a:lnTo>
                  <a:pt x="182880" y="11430"/>
                </a:lnTo>
                <a:lnTo>
                  <a:pt x="228600" y="11430"/>
                </a:lnTo>
                <a:lnTo>
                  <a:pt x="274320" y="11430"/>
                </a:lnTo>
                <a:lnTo>
                  <a:pt x="285750" y="22860"/>
                </a:lnTo>
                <a:lnTo>
                  <a:pt x="285750" y="57150"/>
                </a:lnTo>
                <a:lnTo>
                  <a:pt x="262890" y="102870"/>
                </a:lnTo>
                <a:lnTo>
                  <a:pt x="251460" y="125730"/>
                </a:lnTo>
                <a:lnTo>
                  <a:pt x="240030" y="182880"/>
                </a:lnTo>
                <a:lnTo>
                  <a:pt x="240030" y="217170"/>
                </a:lnTo>
                <a:lnTo>
                  <a:pt x="240030" y="274320"/>
                </a:lnTo>
                <a:lnTo>
                  <a:pt x="262890" y="308610"/>
                </a:lnTo>
                <a:lnTo>
                  <a:pt x="297180" y="354330"/>
                </a:lnTo>
                <a:lnTo>
                  <a:pt x="308610" y="377190"/>
                </a:lnTo>
                <a:lnTo>
                  <a:pt x="331470" y="388620"/>
                </a:lnTo>
                <a:lnTo>
                  <a:pt x="365760" y="388620"/>
                </a:lnTo>
                <a:lnTo>
                  <a:pt x="388620" y="388620"/>
                </a:lnTo>
                <a:lnTo>
                  <a:pt x="422910" y="365760"/>
                </a:lnTo>
                <a:lnTo>
                  <a:pt x="434340" y="342900"/>
                </a:lnTo>
                <a:lnTo>
                  <a:pt x="445770" y="285750"/>
                </a:lnTo>
                <a:lnTo>
                  <a:pt x="445770" y="228600"/>
                </a:lnTo>
                <a:lnTo>
                  <a:pt x="434340" y="171450"/>
                </a:lnTo>
                <a:lnTo>
                  <a:pt x="422910" y="114300"/>
                </a:lnTo>
                <a:lnTo>
                  <a:pt x="411480" y="91440"/>
                </a:lnTo>
                <a:lnTo>
                  <a:pt x="377190" y="45720"/>
                </a:lnTo>
                <a:lnTo>
                  <a:pt x="320040" y="11430"/>
                </a:lnTo>
                <a:lnTo>
                  <a:pt x="29718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SMARTINK"/>
          <p:cNvSpPr/>
          <p:nvPr/>
        </p:nvSpPr>
        <p:spPr>
          <a:xfrm>
            <a:off x="6217920" y="4560570"/>
            <a:ext cx="308611" cy="354331"/>
          </a:xfrm>
          <a:custGeom>
            <a:avLst/>
            <a:gdLst/>
            <a:ahLst/>
            <a:cxnLst/>
            <a:rect l="0" t="0" r="0" b="0"/>
            <a:pathLst>
              <a:path w="308611" h="354331">
                <a:moveTo>
                  <a:pt x="0" y="80010"/>
                </a:moveTo>
                <a:lnTo>
                  <a:pt x="0" y="102870"/>
                </a:lnTo>
                <a:lnTo>
                  <a:pt x="11430" y="160020"/>
                </a:lnTo>
                <a:lnTo>
                  <a:pt x="34290" y="217170"/>
                </a:lnTo>
                <a:lnTo>
                  <a:pt x="57150" y="274320"/>
                </a:lnTo>
                <a:lnTo>
                  <a:pt x="80010" y="320040"/>
                </a:lnTo>
                <a:lnTo>
                  <a:pt x="114300" y="331470"/>
                </a:lnTo>
                <a:lnTo>
                  <a:pt x="148590" y="354330"/>
                </a:lnTo>
                <a:lnTo>
                  <a:pt x="171450" y="354330"/>
                </a:lnTo>
                <a:lnTo>
                  <a:pt x="182880" y="342900"/>
                </a:lnTo>
                <a:lnTo>
                  <a:pt x="205740" y="342900"/>
                </a:lnTo>
                <a:lnTo>
                  <a:pt x="228600" y="320040"/>
                </a:lnTo>
                <a:lnTo>
                  <a:pt x="240030" y="262890"/>
                </a:lnTo>
                <a:lnTo>
                  <a:pt x="251460" y="228600"/>
                </a:lnTo>
                <a:lnTo>
                  <a:pt x="262890" y="205740"/>
                </a:lnTo>
                <a:lnTo>
                  <a:pt x="285750" y="148590"/>
                </a:lnTo>
                <a:lnTo>
                  <a:pt x="297180" y="137160"/>
                </a:lnTo>
                <a:lnTo>
                  <a:pt x="308610" y="114300"/>
                </a:lnTo>
                <a:lnTo>
                  <a:pt x="308610" y="91440"/>
                </a:lnTo>
                <a:lnTo>
                  <a:pt x="297180" y="68580"/>
                </a:lnTo>
                <a:lnTo>
                  <a:pt x="240030" y="22860"/>
                </a:lnTo>
                <a:lnTo>
                  <a:pt x="205740" y="0"/>
                </a:lnTo>
                <a:lnTo>
                  <a:pt x="160020" y="0"/>
                </a:lnTo>
                <a:lnTo>
                  <a:pt x="102870" y="0"/>
                </a:lnTo>
                <a:lnTo>
                  <a:pt x="68580" y="11430"/>
                </a:lnTo>
                <a:lnTo>
                  <a:pt x="45720" y="22860"/>
                </a:lnTo>
                <a:lnTo>
                  <a:pt x="11430" y="57150"/>
                </a:lnTo>
                <a:lnTo>
                  <a:pt x="0" y="91440"/>
                </a:lnTo>
                <a:lnTo>
                  <a:pt x="0" y="14859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SMARTINK"/>
          <p:cNvSpPr/>
          <p:nvPr/>
        </p:nvSpPr>
        <p:spPr>
          <a:xfrm>
            <a:off x="6572250" y="4572000"/>
            <a:ext cx="400051" cy="445771"/>
          </a:xfrm>
          <a:custGeom>
            <a:avLst/>
            <a:gdLst/>
            <a:ahLst/>
            <a:cxnLst/>
            <a:rect l="0" t="0" r="0" b="0"/>
            <a:pathLst>
              <a:path w="400051" h="445771">
                <a:moveTo>
                  <a:pt x="0" y="68580"/>
                </a:moveTo>
                <a:lnTo>
                  <a:pt x="0" y="125730"/>
                </a:lnTo>
                <a:lnTo>
                  <a:pt x="0" y="160020"/>
                </a:lnTo>
                <a:lnTo>
                  <a:pt x="0" y="205740"/>
                </a:lnTo>
                <a:lnTo>
                  <a:pt x="0" y="251460"/>
                </a:lnTo>
                <a:lnTo>
                  <a:pt x="0" y="285750"/>
                </a:lnTo>
                <a:lnTo>
                  <a:pt x="0" y="240030"/>
                </a:lnTo>
                <a:lnTo>
                  <a:pt x="0" y="194310"/>
                </a:lnTo>
                <a:lnTo>
                  <a:pt x="0" y="148590"/>
                </a:lnTo>
                <a:lnTo>
                  <a:pt x="0" y="102870"/>
                </a:lnTo>
                <a:lnTo>
                  <a:pt x="22860" y="57150"/>
                </a:lnTo>
                <a:lnTo>
                  <a:pt x="45720" y="22860"/>
                </a:lnTo>
                <a:lnTo>
                  <a:pt x="57150" y="11430"/>
                </a:lnTo>
                <a:lnTo>
                  <a:pt x="68580" y="0"/>
                </a:lnTo>
                <a:lnTo>
                  <a:pt x="80010" y="11430"/>
                </a:lnTo>
                <a:lnTo>
                  <a:pt x="102870" y="22860"/>
                </a:lnTo>
                <a:lnTo>
                  <a:pt x="125730" y="68580"/>
                </a:lnTo>
                <a:lnTo>
                  <a:pt x="137160" y="114300"/>
                </a:lnTo>
                <a:lnTo>
                  <a:pt x="137160" y="171450"/>
                </a:lnTo>
                <a:lnTo>
                  <a:pt x="148590" y="217170"/>
                </a:lnTo>
                <a:lnTo>
                  <a:pt x="160020" y="251460"/>
                </a:lnTo>
                <a:lnTo>
                  <a:pt x="182880" y="308610"/>
                </a:lnTo>
                <a:lnTo>
                  <a:pt x="205740" y="342900"/>
                </a:lnTo>
                <a:lnTo>
                  <a:pt x="228600" y="365760"/>
                </a:lnTo>
                <a:lnTo>
                  <a:pt x="251460" y="365760"/>
                </a:lnTo>
                <a:lnTo>
                  <a:pt x="274320" y="365760"/>
                </a:lnTo>
                <a:lnTo>
                  <a:pt x="285750" y="354330"/>
                </a:lnTo>
                <a:lnTo>
                  <a:pt x="331470" y="308610"/>
                </a:lnTo>
                <a:lnTo>
                  <a:pt x="354330" y="251460"/>
                </a:lnTo>
                <a:lnTo>
                  <a:pt x="365760" y="194310"/>
                </a:lnTo>
                <a:lnTo>
                  <a:pt x="365760" y="160020"/>
                </a:lnTo>
                <a:lnTo>
                  <a:pt x="365760" y="114300"/>
                </a:lnTo>
                <a:lnTo>
                  <a:pt x="354330" y="68580"/>
                </a:lnTo>
                <a:lnTo>
                  <a:pt x="342900" y="45720"/>
                </a:lnTo>
                <a:lnTo>
                  <a:pt x="331470" y="34290"/>
                </a:lnTo>
                <a:lnTo>
                  <a:pt x="308610" y="34290"/>
                </a:lnTo>
                <a:lnTo>
                  <a:pt x="285750" y="68580"/>
                </a:lnTo>
                <a:lnTo>
                  <a:pt x="274320" y="91440"/>
                </a:lnTo>
                <a:lnTo>
                  <a:pt x="274320" y="148590"/>
                </a:lnTo>
                <a:lnTo>
                  <a:pt x="274320" y="205740"/>
                </a:lnTo>
                <a:lnTo>
                  <a:pt x="274320" y="251460"/>
                </a:lnTo>
                <a:lnTo>
                  <a:pt x="285750" y="297180"/>
                </a:lnTo>
                <a:lnTo>
                  <a:pt x="320040" y="354330"/>
                </a:lnTo>
                <a:lnTo>
                  <a:pt x="331470" y="388620"/>
                </a:lnTo>
                <a:lnTo>
                  <a:pt x="365760" y="422910"/>
                </a:lnTo>
                <a:lnTo>
                  <a:pt x="377190" y="434340"/>
                </a:lnTo>
                <a:lnTo>
                  <a:pt x="400050" y="44577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SMARTINK"/>
          <p:cNvSpPr/>
          <p:nvPr/>
        </p:nvSpPr>
        <p:spPr>
          <a:xfrm>
            <a:off x="6995160" y="4583430"/>
            <a:ext cx="400051" cy="422911"/>
          </a:xfrm>
          <a:custGeom>
            <a:avLst/>
            <a:gdLst/>
            <a:ahLst/>
            <a:cxnLst/>
            <a:rect l="0" t="0" r="0" b="0"/>
            <a:pathLst>
              <a:path w="400051" h="422911">
                <a:moveTo>
                  <a:pt x="160020" y="171450"/>
                </a:moveTo>
                <a:lnTo>
                  <a:pt x="160020" y="125730"/>
                </a:lnTo>
                <a:lnTo>
                  <a:pt x="160020" y="102870"/>
                </a:lnTo>
                <a:lnTo>
                  <a:pt x="137160" y="57150"/>
                </a:lnTo>
                <a:lnTo>
                  <a:pt x="114300" y="45720"/>
                </a:lnTo>
                <a:lnTo>
                  <a:pt x="91440" y="34290"/>
                </a:lnTo>
                <a:lnTo>
                  <a:pt x="68580" y="34290"/>
                </a:lnTo>
                <a:lnTo>
                  <a:pt x="45720" y="34290"/>
                </a:lnTo>
                <a:lnTo>
                  <a:pt x="45720" y="57150"/>
                </a:lnTo>
                <a:lnTo>
                  <a:pt x="45720" y="91440"/>
                </a:lnTo>
                <a:lnTo>
                  <a:pt x="57150" y="114300"/>
                </a:lnTo>
                <a:lnTo>
                  <a:pt x="91440" y="160020"/>
                </a:lnTo>
                <a:lnTo>
                  <a:pt x="114300" y="182880"/>
                </a:lnTo>
                <a:lnTo>
                  <a:pt x="148590" y="240030"/>
                </a:lnTo>
                <a:lnTo>
                  <a:pt x="182880" y="297180"/>
                </a:lnTo>
                <a:lnTo>
                  <a:pt x="205740" y="342900"/>
                </a:lnTo>
                <a:lnTo>
                  <a:pt x="194310" y="365760"/>
                </a:lnTo>
                <a:lnTo>
                  <a:pt x="182880" y="377190"/>
                </a:lnTo>
                <a:lnTo>
                  <a:pt x="171450" y="388620"/>
                </a:lnTo>
                <a:lnTo>
                  <a:pt x="148590" y="388620"/>
                </a:lnTo>
                <a:lnTo>
                  <a:pt x="125730" y="377190"/>
                </a:lnTo>
                <a:lnTo>
                  <a:pt x="68580" y="354330"/>
                </a:lnTo>
                <a:lnTo>
                  <a:pt x="22860" y="331470"/>
                </a:lnTo>
                <a:lnTo>
                  <a:pt x="0" y="320040"/>
                </a:lnTo>
                <a:lnTo>
                  <a:pt x="11430" y="297180"/>
                </a:lnTo>
                <a:lnTo>
                  <a:pt x="34290" y="285750"/>
                </a:lnTo>
                <a:lnTo>
                  <a:pt x="91440" y="274320"/>
                </a:lnTo>
                <a:lnTo>
                  <a:pt x="137160" y="262890"/>
                </a:lnTo>
                <a:lnTo>
                  <a:pt x="182880" y="251460"/>
                </a:lnTo>
                <a:lnTo>
                  <a:pt x="228600" y="240030"/>
                </a:lnTo>
                <a:lnTo>
                  <a:pt x="274320" y="217170"/>
                </a:lnTo>
                <a:lnTo>
                  <a:pt x="331470" y="182880"/>
                </a:lnTo>
                <a:lnTo>
                  <a:pt x="354330" y="160020"/>
                </a:lnTo>
                <a:lnTo>
                  <a:pt x="400050" y="114300"/>
                </a:lnTo>
                <a:lnTo>
                  <a:pt x="400050" y="80010"/>
                </a:lnTo>
                <a:lnTo>
                  <a:pt x="400050" y="57150"/>
                </a:lnTo>
                <a:lnTo>
                  <a:pt x="388620" y="34290"/>
                </a:lnTo>
                <a:lnTo>
                  <a:pt x="365760" y="11430"/>
                </a:lnTo>
                <a:lnTo>
                  <a:pt x="342900" y="0"/>
                </a:lnTo>
                <a:lnTo>
                  <a:pt x="320040" y="0"/>
                </a:lnTo>
                <a:lnTo>
                  <a:pt x="297180" y="0"/>
                </a:lnTo>
                <a:lnTo>
                  <a:pt x="285750" y="11430"/>
                </a:lnTo>
                <a:lnTo>
                  <a:pt x="274320" y="34290"/>
                </a:lnTo>
                <a:lnTo>
                  <a:pt x="251460" y="57150"/>
                </a:lnTo>
                <a:lnTo>
                  <a:pt x="251460" y="102870"/>
                </a:lnTo>
                <a:lnTo>
                  <a:pt x="251460" y="160020"/>
                </a:lnTo>
                <a:lnTo>
                  <a:pt x="251460" y="205740"/>
                </a:lnTo>
                <a:lnTo>
                  <a:pt x="274320" y="262890"/>
                </a:lnTo>
                <a:lnTo>
                  <a:pt x="285750" y="320040"/>
                </a:lnTo>
                <a:lnTo>
                  <a:pt x="320040" y="365760"/>
                </a:lnTo>
                <a:lnTo>
                  <a:pt x="342900" y="411480"/>
                </a:lnTo>
                <a:lnTo>
                  <a:pt x="365760" y="422910"/>
                </a:lnTo>
                <a:lnTo>
                  <a:pt x="388620" y="42291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SMARTINK"/>
          <p:cNvSpPr/>
          <p:nvPr/>
        </p:nvSpPr>
        <p:spPr>
          <a:xfrm>
            <a:off x="7463790" y="4400550"/>
            <a:ext cx="91441" cy="662941"/>
          </a:xfrm>
          <a:custGeom>
            <a:avLst/>
            <a:gdLst/>
            <a:ahLst/>
            <a:cxnLst/>
            <a:rect l="0" t="0" r="0" b="0"/>
            <a:pathLst>
              <a:path w="91441" h="662941">
                <a:moveTo>
                  <a:pt x="0" y="0"/>
                </a:moveTo>
                <a:lnTo>
                  <a:pt x="0" y="45720"/>
                </a:lnTo>
                <a:lnTo>
                  <a:pt x="0" y="91440"/>
                </a:lnTo>
                <a:lnTo>
                  <a:pt x="11430" y="137160"/>
                </a:lnTo>
                <a:lnTo>
                  <a:pt x="22860" y="194310"/>
                </a:lnTo>
                <a:lnTo>
                  <a:pt x="22860" y="240030"/>
                </a:lnTo>
                <a:lnTo>
                  <a:pt x="34290" y="285750"/>
                </a:lnTo>
                <a:lnTo>
                  <a:pt x="45720" y="342900"/>
                </a:lnTo>
                <a:lnTo>
                  <a:pt x="45720" y="400050"/>
                </a:lnTo>
                <a:lnTo>
                  <a:pt x="45720" y="445770"/>
                </a:lnTo>
                <a:lnTo>
                  <a:pt x="57150" y="491490"/>
                </a:lnTo>
                <a:lnTo>
                  <a:pt x="68580" y="537210"/>
                </a:lnTo>
                <a:lnTo>
                  <a:pt x="68580" y="594360"/>
                </a:lnTo>
                <a:lnTo>
                  <a:pt x="80010" y="640080"/>
                </a:lnTo>
                <a:lnTo>
                  <a:pt x="91440" y="66294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SMARTINK"/>
          <p:cNvSpPr/>
          <p:nvPr/>
        </p:nvSpPr>
        <p:spPr>
          <a:xfrm>
            <a:off x="7703820" y="4320540"/>
            <a:ext cx="217171" cy="685801"/>
          </a:xfrm>
          <a:custGeom>
            <a:avLst/>
            <a:gdLst/>
            <a:ahLst/>
            <a:cxnLst/>
            <a:rect l="0" t="0" r="0" b="0"/>
            <a:pathLst>
              <a:path w="217171" h="685801">
                <a:moveTo>
                  <a:pt x="205740" y="274320"/>
                </a:moveTo>
                <a:lnTo>
                  <a:pt x="217170" y="217170"/>
                </a:lnTo>
                <a:lnTo>
                  <a:pt x="217170" y="171450"/>
                </a:lnTo>
                <a:lnTo>
                  <a:pt x="217170" y="137160"/>
                </a:lnTo>
                <a:lnTo>
                  <a:pt x="205740" y="80010"/>
                </a:lnTo>
                <a:lnTo>
                  <a:pt x="194310" y="57150"/>
                </a:lnTo>
                <a:lnTo>
                  <a:pt x="160020" y="11430"/>
                </a:lnTo>
                <a:lnTo>
                  <a:pt x="137160" y="0"/>
                </a:lnTo>
                <a:lnTo>
                  <a:pt x="102870" y="0"/>
                </a:lnTo>
                <a:lnTo>
                  <a:pt x="68580" y="0"/>
                </a:lnTo>
                <a:lnTo>
                  <a:pt x="45720" y="11430"/>
                </a:lnTo>
                <a:lnTo>
                  <a:pt x="34290" y="22860"/>
                </a:lnTo>
                <a:lnTo>
                  <a:pt x="11430" y="45720"/>
                </a:lnTo>
                <a:lnTo>
                  <a:pt x="0" y="91440"/>
                </a:lnTo>
                <a:lnTo>
                  <a:pt x="0" y="148590"/>
                </a:lnTo>
                <a:lnTo>
                  <a:pt x="0" y="194310"/>
                </a:lnTo>
                <a:lnTo>
                  <a:pt x="0" y="240030"/>
                </a:lnTo>
                <a:lnTo>
                  <a:pt x="0" y="285750"/>
                </a:lnTo>
                <a:lnTo>
                  <a:pt x="11430" y="342900"/>
                </a:lnTo>
                <a:lnTo>
                  <a:pt x="22860" y="388620"/>
                </a:lnTo>
                <a:lnTo>
                  <a:pt x="34290" y="434340"/>
                </a:lnTo>
                <a:lnTo>
                  <a:pt x="34290" y="480060"/>
                </a:lnTo>
                <a:lnTo>
                  <a:pt x="34290" y="525780"/>
                </a:lnTo>
                <a:lnTo>
                  <a:pt x="45720" y="571500"/>
                </a:lnTo>
                <a:lnTo>
                  <a:pt x="45720" y="628650"/>
                </a:lnTo>
                <a:lnTo>
                  <a:pt x="45720" y="68580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SMARTINK"/>
          <p:cNvSpPr/>
          <p:nvPr/>
        </p:nvSpPr>
        <p:spPr>
          <a:xfrm>
            <a:off x="7532370" y="4617720"/>
            <a:ext cx="297181" cy="22861"/>
          </a:xfrm>
          <a:custGeom>
            <a:avLst/>
            <a:gdLst/>
            <a:ahLst/>
            <a:cxnLst/>
            <a:rect l="0" t="0" r="0" b="0"/>
            <a:pathLst>
              <a:path w="297181" h="22861">
                <a:moveTo>
                  <a:pt x="0" y="0"/>
                </a:moveTo>
                <a:lnTo>
                  <a:pt x="34290" y="0"/>
                </a:lnTo>
                <a:lnTo>
                  <a:pt x="80010" y="0"/>
                </a:lnTo>
                <a:lnTo>
                  <a:pt x="125730" y="0"/>
                </a:lnTo>
                <a:lnTo>
                  <a:pt x="160020" y="11430"/>
                </a:lnTo>
                <a:lnTo>
                  <a:pt x="205740" y="11430"/>
                </a:lnTo>
                <a:lnTo>
                  <a:pt x="262890" y="11430"/>
                </a:lnTo>
                <a:lnTo>
                  <a:pt x="297180" y="228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SMARTINK"/>
          <p:cNvSpPr/>
          <p:nvPr/>
        </p:nvSpPr>
        <p:spPr>
          <a:xfrm>
            <a:off x="4400550" y="4686300"/>
            <a:ext cx="1" cy="240031"/>
          </a:xfrm>
          <a:custGeom>
            <a:avLst/>
            <a:gdLst/>
            <a:ahLst/>
            <a:cxnLst/>
            <a:rect l="0" t="0" r="0" b="0"/>
            <a:pathLst>
              <a:path w="1" h="240031">
                <a:moveTo>
                  <a:pt x="0" y="0"/>
                </a:moveTo>
                <a:lnTo>
                  <a:pt x="0" y="45720"/>
                </a:lnTo>
                <a:lnTo>
                  <a:pt x="0" y="102870"/>
                </a:lnTo>
                <a:lnTo>
                  <a:pt x="0" y="137160"/>
                </a:lnTo>
                <a:lnTo>
                  <a:pt x="0" y="194310"/>
                </a:lnTo>
                <a:lnTo>
                  <a:pt x="0" y="24003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SMARTINK"/>
          <p:cNvSpPr/>
          <p:nvPr/>
        </p:nvSpPr>
        <p:spPr>
          <a:xfrm>
            <a:off x="4457700" y="4697730"/>
            <a:ext cx="57151" cy="194311"/>
          </a:xfrm>
          <a:custGeom>
            <a:avLst/>
            <a:gdLst/>
            <a:ahLst/>
            <a:cxnLst/>
            <a:rect l="0" t="0" r="0" b="0"/>
            <a:pathLst>
              <a:path w="57151" h="194311">
                <a:moveTo>
                  <a:pt x="0" y="80010"/>
                </a:moveTo>
                <a:lnTo>
                  <a:pt x="0" y="125730"/>
                </a:lnTo>
                <a:lnTo>
                  <a:pt x="11430" y="68580"/>
                </a:lnTo>
                <a:lnTo>
                  <a:pt x="22860" y="22860"/>
                </a:lnTo>
                <a:lnTo>
                  <a:pt x="34290" y="0"/>
                </a:lnTo>
                <a:lnTo>
                  <a:pt x="45720" y="11430"/>
                </a:lnTo>
                <a:lnTo>
                  <a:pt x="45720" y="68580"/>
                </a:lnTo>
                <a:lnTo>
                  <a:pt x="45720" y="125730"/>
                </a:lnTo>
                <a:lnTo>
                  <a:pt x="45720" y="171450"/>
                </a:lnTo>
                <a:lnTo>
                  <a:pt x="57150" y="19431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SMARTINK"/>
          <p:cNvSpPr/>
          <p:nvPr/>
        </p:nvSpPr>
        <p:spPr>
          <a:xfrm>
            <a:off x="4354830" y="4754880"/>
            <a:ext cx="274321" cy="491491"/>
          </a:xfrm>
          <a:custGeom>
            <a:avLst/>
            <a:gdLst/>
            <a:ahLst/>
            <a:cxnLst/>
            <a:rect l="0" t="0" r="0" b="0"/>
            <a:pathLst>
              <a:path w="274321" h="491491">
                <a:moveTo>
                  <a:pt x="251460" y="22860"/>
                </a:moveTo>
                <a:lnTo>
                  <a:pt x="251460" y="0"/>
                </a:lnTo>
                <a:lnTo>
                  <a:pt x="217170" y="0"/>
                </a:lnTo>
                <a:lnTo>
                  <a:pt x="205740" y="11430"/>
                </a:lnTo>
                <a:lnTo>
                  <a:pt x="194310" y="22860"/>
                </a:lnTo>
                <a:lnTo>
                  <a:pt x="205740" y="34290"/>
                </a:lnTo>
                <a:lnTo>
                  <a:pt x="262890" y="0"/>
                </a:lnTo>
                <a:lnTo>
                  <a:pt x="274320" y="57150"/>
                </a:lnTo>
                <a:lnTo>
                  <a:pt x="262890" y="102870"/>
                </a:lnTo>
                <a:lnTo>
                  <a:pt x="251460" y="160020"/>
                </a:lnTo>
                <a:lnTo>
                  <a:pt x="251460" y="205740"/>
                </a:lnTo>
                <a:lnTo>
                  <a:pt x="240030" y="251460"/>
                </a:lnTo>
                <a:lnTo>
                  <a:pt x="228600" y="297180"/>
                </a:lnTo>
                <a:lnTo>
                  <a:pt x="228600" y="342900"/>
                </a:lnTo>
                <a:lnTo>
                  <a:pt x="217170" y="377190"/>
                </a:lnTo>
                <a:lnTo>
                  <a:pt x="182880" y="434340"/>
                </a:lnTo>
                <a:lnTo>
                  <a:pt x="171450" y="445770"/>
                </a:lnTo>
                <a:lnTo>
                  <a:pt x="125730" y="491490"/>
                </a:lnTo>
                <a:lnTo>
                  <a:pt x="91440" y="491490"/>
                </a:lnTo>
                <a:lnTo>
                  <a:pt x="57150" y="491490"/>
                </a:lnTo>
                <a:lnTo>
                  <a:pt x="34290" y="480060"/>
                </a:lnTo>
                <a:lnTo>
                  <a:pt x="11430" y="457200"/>
                </a:lnTo>
                <a:lnTo>
                  <a:pt x="0" y="434340"/>
                </a:lnTo>
                <a:lnTo>
                  <a:pt x="0" y="411480"/>
                </a:lnTo>
                <a:lnTo>
                  <a:pt x="11430" y="388620"/>
                </a:lnTo>
                <a:lnTo>
                  <a:pt x="22860" y="365760"/>
                </a:lnTo>
                <a:lnTo>
                  <a:pt x="45720" y="365760"/>
                </a:lnTo>
                <a:lnTo>
                  <a:pt x="102870" y="365760"/>
                </a:lnTo>
                <a:lnTo>
                  <a:pt x="148590" y="365760"/>
                </a:lnTo>
                <a:lnTo>
                  <a:pt x="171450" y="3657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SMARTINK"/>
          <p:cNvSpPr/>
          <p:nvPr/>
        </p:nvSpPr>
        <p:spPr>
          <a:xfrm>
            <a:off x="3554730" y="5486400"/>
            <a:ext cx="308611" cy="22861"/>
          </a:xfrm>
          <a:custGeom>
            <a:avLst/>
            <a:gdLst/>
            <a:ahLst/>
            <a:cxnLst/>
            <a:rect l="0" t="0" r="0" b="0"/>
            <a:pathLst>
              <a:path w="308611" h="22861">
                <a:moveTo>
                  <a:pt x="0" y="0"/>
                </a:moveTo>
                <a:lnTo>
                  <a:pt x="45720" y="0"/>
                </a:lnTo>
                <a:lnTo>
                  <a:pt x="91440" y="0"/>
                </a:lnTo>
                <a:lnTo>
                  <a:pt x="137160" y="0"/>
                </a:lnTo>
                <a:lnTo>
                  <a:pt x="194310" y="0"/>
                </a:lnTo>
                <a:lnTo>
                  <a:pt x="240030" y="11430"/>
                </a:lnTo>
                <a:lnTo>
                  <a:pt x="297180" y="11430"/>
                </a:lnTo>
                <a:lnTo>
                  <a:pt x="308610" y="228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SMARTINK"/>
          <p:cNvSpPr/>
          <p:nvPr/>
        </p:nvSpPr>
        <p:spPr>
          <a:xfrm>
            <a:off x="4034790" y="5417820"/>
            <a:ext cx="11431" cy="400051"/>
          </a:xfrm>
          <a:custGeom>
            <a:avLst/>
            <a:gdLst/>
            <a:ahLst/>
            <a:cxnLst/>
            <a:rect l="0" t="0" r="0" b="0"/>
            <a:pathLst>
              <a:path w="11431" h="400051">
                <a:moveTo>
                  <a:pt x="11430" y="0"/>
                </a:moveTo>
                <a:lnTo>
                  <a:pt x="0" y="11430"/>
                </a:lnTo>
                <a:lnTo>
                  <a:pt x="0" y="57150"/>
                </a:lnTo>
                <a:lnTo>
                  <a:pt x="0" y="102870"/>
                </a:lnTo>
                <a:lnTo>
                  <a:pt x="0" y="148590"/>
                </a:lnTo>
                <a:lnTo>
                  <a:pt x="0" y="194310"/>
                </a:lnTo>
                <a:lnTo>
                  <a:pt x="0" y="240030"/>
                </a:lnTo>
                <a:lnTo>
                  <a:pt x="0" y="297180"/>
                </a:lnTo>
                <a:lnTo>
                  <a:pt x="0" y="342900"/>
                </a:lnTo>
                <a:lnTo>
                  <a:pt x="0" y="377190"/>
                </a:lnTo>
                <a:lnTo>
                  <a:pt x="0" y="40005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SMARTINK"/>
          <p:cNvSpPr/>
          <p:nvPr/>
        </p:nvSpPr>
        <p:spPr>
          <a:xfrm>
            <a:off x="4000500" y="5166360"/>
            <a:ext cx="1" cy="11431"/>
          </a:xfrm>
          <a:custGeom>
            <a:avLst/>
            <a:gdLst/>
            <a:ahLst/>
            <a:cxnLst/>
            <a:rect l="0" t="0" r="0" b="0"/>
            <a:pathLst>
              <a:path w="1" h="11431">
                <a:moveTo>
                  <a:pt x="0" y="11430"/>
                </a:moveTo>
                <a:lnTo>
                  <a:pt x="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SMARTINK"/>
          <p:cNvSpPr/>
          <p:nvPr/>
        </p:nvSpPr>
        <p:spPr>
          <a:xfrm>
            <a:off x="4149090" y="5349240"/>
            <a:ext cx="160021" cy="582931"/>
          </a:xfrm>
          <a:custGeom>
            <a:avLst/>
            <a:gdLst/>
            <a:ahLst/>
            <a:cxnLst/>
            <a:rect l="0" t="0" r="0" b="0"/>
            <a:pathLst>
              <a:path w="160021" h="582931">
                <a:moveTo>
                  <a:pt x="11430" y="0"/>
                </a:moveTo>
                <a:lnTo>
                  <a:pt x="11430" y="57150"/>
                </a:lnTo>
                <a:lnTo>
                  <a:pt x="11430" y="102870"/>
                </a:lnTo>
                <a:lnTo>
                  <a:pt x="0" y="160020"/>
                </a:lnTo>
                <a:lnTo>
                  <a:pt x="0" y="217170"/>
                </a:lnTo>
                <a:lnTo>
                  <a:pt x="0" y="262890"/>
                </a:lnTo>
                <a:lnTo>
                  <a:pt x="0" y="308610"/>
                </a:lnTo>
                <a:lnTo>
                  <a:pt x="0" y="354330"/>
                </a:lnTo>
                <a:lnTo>
                  <a:pt x="0" y="388620"/>
                </a:lnTo>
                <a:lnTo>
                  <a:pt x="0" y="434340"/>
                </a:lnTo>
                <a:lnTo>
                  <a:pt x="11430" y="422910"/>
                </a:lnTo>
                <a:lnTo>
                  <a:pt x="22860" y="365760"/>
                </a:lnTo>
                <a:lnTo>
                  <a:pt x="22860" y="320040"/>
                </a:lnTo>
                <a:lnTo>
                  <a:pt x="22860" y="262890"/>
                </a:lnTo>
                <a:lnTo>
                  <a:pt x="22860" y="205740"/>
                </a:lnTo>
                <a:lnTo>
                  <a:pt x="22860" y="160020"/>
                </a:lnTo>
                <a:lnTo>
                  <a:pt x="34290" y="125730"/>
                </a:lnTo>
                <a:lnTo>
                  <a:pt x="45720" y="68580"/>
                </a:lnTo>
                <a:lnTo>
                  <a:pt x="57150" y="34290"/>
                </a:lnTo>
                <a:lnTo>
                  <a:pt x="80010" y="45720"/>
                </a:lnTo>
                <a:lnTo>
                  <a:pt x="102870" y="80010"/>
                </a:lnTo>
                <a:lnTo>
                  <a:pt x="125730" y="137160"/>
                </a:lnTo>
                <a:lnTo>
                  <a:pt x="125730" y="182880"/>
                </a:lnTo>
                <a:lnTo>
                  <a:pt x="148590" y="240030"/>
                </a:lnTo>
                <a:lnTo>
                  <a:pt x="148590" y="285750"/>
                </a:lnTo>
                <a:lnTo>
                  <a:pt x="160020" y="342900"/>
                </a:lnTo>
                <a:lnTo>
                  <a:pt x="160020" y="388620"/>
                </a:lnTo>
                <a:lnTo>
                  <a:pt x="160020" y="445770"/>
                </a:lnTo>
                <a:lnTo>
                  <a:pt x="160020" y="491490"/>
                </a:lnTo>
                <a:lnTo>
                  <a:pt x="148590" y="548640"/>
                </a:lnTo>
                <a:lnTo>
                  <a:pt x="148590" y="58293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SMARTINK"/>
          <p:cNvSpPr/>
          <p:nvPr/>
        </p:nvSpPr>
        <p:spPr>
          <a:xfrm>
            <a:off x="4377690" y="5486400"/>
            <a:ext cx="240031" cy="422911"/>
          </a:xfrm>
          <a:custGeom>
            <a:avLst/>
            <a:gdLst/>
            <a:ahLst/>
            <a:cxnLst/>
            <a:rect l="0" t="0" r="0" b="0"/>
            <a:pathLst>
              <a:path w="240031" h="422911">
                <a:moveTo>
                  <a:pt x="194310" y="125730"/>
                </a:moveTo>
                <a:lnTo>
                  <a:pt x="205740" y="68580"/>
                </a:lnTo>
                <a:lnTo>
                  <a:pt x="205740" y="34290"/>
                </a:lnTo>
                <a:lnTo>
                  <a:pt x="194310" y="11430"/>
                </a:lnTo>
                <a:lnTo>
                  <a:pt x="182880" y="0"/>
                </a:lnTo>
                <a:lnTo>
                  <a:pt x="160020" y="0"/>
                </a:lnTo>
                <a:lnTo>
                  <a:pt x="102870" y="22860"/>
                </a:lnTo>
                <a:lnTo>
                  <a:pt x="68580" y="45720"/>
                </a:lnTo>
                <a:lnTo>
                  <a:pt x="34290" y="91440"/>
                </a:lnTo>
                <a:lnTo>
                  <a:pt x="11430" y="148590"/>
                </a:lnTo>
                <a:lnTo>
                  <a:pt x="0" y="182880"/>
                </a:lnTo>
                <a:lnTo>
                  <a:pt x="0" y="240030"/>
                </a:lnTo>
                <a:lnTo>
                  <a:pt x="11430" y="285750"/>
                </a:lnTo>
                <a:lnTo>
                  <a:pt x="11430" y="308610"/>
                </a:lnTo>
                <a:lnTo>
                  <a:pt x="45720" y="365760"/>
                </a:lnTo>
                <a:lnTo>
                  <a:pt x="80010" y="400050"/>
                </a:lnTo>
                <a:lnTo>
                  <a:pt x="114300" y="422910"/>
                </a:lnTo>
                <a:lnTo>
                  <a:pt x="148590" y="422910"/>
                </a:lnTo>
                <a:lnTo>
                  <a:pt x="182880" y="422910"/>
                </a:lnTo>
                <a:lnTo>
                  <a:pt x="205740" y="422910"/>
                </a:lnTo>
                <a:lnTo>
                  <a:pt x="240030" y="41148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SMARTINK"/>
          <p:cNvSpPr/>
          <p:nvPr/>
        </p:nvSpPr>
        <p:spPr>
          <a:xfrm>
            <a:off x="4617720" y="5292090"/>
            <a:ext cx="34291" cy="651511"/>
          </a:xfrm>
          <a:custGeom>
            <a:avLst/>
            <a:gdLst/>
            <a:ahLst/>
            <a:cxnLst/>
            <a:rect l="0" t="0" r="0" b="0"/>
            <a:pathLst>
              <a:path w="34291" h="651511">
                <a:moveTo>
                  <a:pt x="11430" y="0"/>
                </a:moveTo>
                <a:lnTo>
                  <a:pt x="0" y="11430"/>
                </a:lnTo>
                <a:lnTo>
                  <a:pt x="0" y="57150"/>
                </a:lnTo>
                <a:lnTo>
                  <a:pt x="0" y="102870"/>
                </a:lnTo>
                <a:lnTo>
                  <a:pt x="0" y="160020"/>
                </a:lnTo>
                <a:lnTo>
                  <a:pt x="0" y="217170"/>
                </a:lnTo>
                <a:lnTo>
                  <a:pt x="0" y="251460"/>
                </a:lnTo>
                <a:lnTo>
                  <a:pt x="0" y="297180"/>
                </a:lnTo>
                <a:lnTo>
                  <a:pt x="0" y="342900"/>
                </a:lnTo>
                <a:lnTo>
                  <a:pt x="0" y="388620"/>
                </a:lnTo>
                <a:lnTo>
                  <a:pt x="0" y="434340"/>
                </a:lnTo>
                <a:lnTo>
                  <a:pt x="0" y="480060"/>
                </a:lnTo>
                <a:lnTo>
                  <a:pt x="0" y="525780"/>
                </a:lnTo>
                <a:lnTo>
                  <a:pt x="11430" y="582930"/>
                </a:lnTo>
                <a:lnTo>
                  <a:pt x="22860" y="640080"/>
                </a:lnTo>
                <a:lnTo>
                  <a:pt x="34290" y="65151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SMARTINK"/>
          <p:cNvSpPr/>
          <p:nvPr/>
        </p:nvSpPr>
        <p:spPr>
          <a:xfrm>
            <a:off x="4800600" y="5452110"/>
            <a:ext cx="34291" cy="422911"/>
          </a:xfrm>
          <a:custGeom>
            <a:avLst/>
            <a:gdLst/>
            <a:ahLst/>
            <a:cxnLst/>
            <a:rect l="0" t="0" r="0" b="0"/>
            <a:pathLst>
              <a:path w="34291" h="422911">
                <a:moveTo>
                  <a:pt x="11430" y="0"/>
                </a:moveTo>
                <a:lnTo>
                  <a:pt x="0" y="11430"/>
                </a:lnTo>
                <a:lnTo>
                  <a:pt x="0" y="57150"/>
                </a:lnTo>
                <a:lnTo>
                  <a:pt x="0" y="114300"/>
                </a:lnTo>
                <a:lnTo>
                  <a:pt x="0" y="171450"/>
                </a:lnTo>
                <a:lnTo>
                  <a:pt x="0" y="217170"/>
                </a:lnTo>
                <a:lnTo>
                  <a:pt x="0" y="274320"/>
                </a:lnTo>
                <a:lnTo>
                  <a:pt x="11430" y="320040"/>
                </a:lnTo>
                <a:lnTo>
                  <a:pt x="11430" y="377190"/>
                </a:lnTo>
                <a:lnTo>
                  <a:pt x="22860" y="400050"/>
                </a:lnTo>
                <a:lnTo>
                  <a:pt x="34290" y="42291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SMARTINK"/>
          <p:cNvSpPr/>
          <p:nvPr/>
        </p:nvSpPr>
        <p:spPr>
          <a:xfrm>
            <a:off x="4789170" y="5212080"/>
            <a:ext cx="1" cy="22861"/>
          </a:xfrm>
          <a:custGeom>
            <a:avLst/>
            <a:gdLst/>
            <a:ahLst/>
            <a:cxnLst/>
            <a:rect l="0" t="0" r="0" b="0"/>
            <a:pathLst>
              <a:path w="1" h="22861">
                <a:moveTo>
                  <a:pt x="0" y="22860"/>
                </a:moveTo>
                <a:lnTo>
                  <a:pt x="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SMARTINK"/>
          <p:cNvSpPr/>
          <p:nvPr/>
        </p:nvSpPr>
        <p:spPr>
          <a:xfrm>
            <a:off x="4926330" y="5429250"/>
            <a:ext cx="228601" cy="422911"/>
          </a:xfrm>
          <a:custGeom>
            <a:avLst/>
            <a:gdLst/>
            <a:ahLst/>
            <a:cxnLst/>
            <a:rect l="0" t="0" r="0" b="0"/>
            <a:pathLst>
              <a:path w="228601" h="422911">
                <a:moveTo>
                  <a:pt x="0" y="80010"/>
                </a:moveTo>
                <a:lnTo>
                  <a:pt x="11430" y="114300"/>
                </a:lnTo>
                <a:lnTo>
                  <a:pt x="11430" y="160020"/>
                </a:lnTo>
                <a:lnTo>
                  <a:pt x="34290" y="217170"/>
                </a:lnTo>
                <a:lnTo>
                  <a:pt x="45720" y="274320"/>
                </a:lnTo>
                <a:lnTo>
                  <a:pt x="57150" y="320040"/>
                </a:lnTo>
                <a:lnTo>
                  <a:pt x="80010" y="365760"/>
                </a:lnTo>
                <a:lnTo>
                  <a:pt x="91440" y="400050"/>
                </a:lnTo>
                <a:lnTo>
                  <a:pt x="102870" y="411480"/>
                </a:lnTo>
                <a:lnTo>
                  <a:pt x="114300" y="422910"/>
                </a:lnTo>
                <a:lnTo>
                  <a:pt x="125730" y="411480"/>
                </a:lnTo>
                <a:lnTo>
                  <a:pt x="137160" y="377190"/>
                </a:lnTo>
                <a:lnTo>
                  <a:pt x="160020" y="331470"/>
                </a:lnTo>
                <a:lnTo>
                  <a:pt x="171450" y="285750"/>
                </a:lnTo>
                <a:lnTo>
                  <a:pt x="182880" y="240030"/>
                </a:lnTo>
                <a:lnTo>
                  <a:pt x="194310" y="194310"/>
                </a:lnTo>
                <a:lnTo>
                  <a:pt x="194310" y="148590"/>
                </a:lnTo>
                <a:lnTo>
                  <a:pt x="217170" y="91440"/>
                </a:lnTo>
                <a:lnTo>
                  <a:pt x="217170" y="45720"/>
                </a:lnTo>
                <a:lnTo>
                  <a:pt x="22860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SMARTINK"/>
          <p:cNvSpPr/>
          <p:nvPr/>
        </p:nvSpPr>
        <p:spPr>
          <a:xfrm>
            <a:off x="5234940" y="5520690"/>
            <a:ext cx="68581" cy="365761"/>
          </a:xfrm>
          <a:custGeom>
            <a:avLst/>
            <a:gdLst/>
            <a:ahLst/>
            <a:cxnLst/>
            <a:rect l="0" t="0" r="0" b="0"/>
            <a:pathLst>
              <a:path w="68581" h="365761">
                <a:moveTo>
                  <a:pt x="0" y="0"/>
                </a:moveTo>
                <a:lnTo>
                  <a:pt x="11430" y="45720"/>
                </a:lnTo>
                <a:lnTo>
                  <a:pt x="22860" y="91440"/>
                </a:lnTo>
                <a:lnTo>
                  <a:pt x="34290" y="137160"/>
                </a:lnTo>
                <a:lnTo>
                  <a:pt x="34290" y="194310"/>
                </a:lnTo>
                <a:lnTo>
                  <a:pt x="45720" y="251460"/>
                </a:lnTo>
                <a:lnTo>
                  <a:pt x="57150" y="274320"/>
                </a:lnTo>
                <a:lnTo>
                  <a:pt x="57150" y="308610"/>
                </a:lnTo>
                <a:lnTo>
                  <a:pt x="68580" y="3657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SMARTINK"/>
          <p:cNvSpPr/>
          <p:nvPr/>
        </p:nvSpPr>
        <p:spPr>
          <a:xfrm>
            <a:off x="5326380" y="5234940"/>
            <a:ext cx="1" cy="45721"/>
          </a:xfrm>
          <a:custGeom>
            <a:avLst/>
            <a:gdLst/>
            <a:ahLst/>
            <a:cxnLst/>
            <a:rect l="0" t="0" r="0" b="0"/>
            <a:pathLst>
              <a:path w="1" h="45721">
                <a:moveTo>
                  <a:pt x="0" y="45720"/>
                </a:moveTo>
                <a:lnTo>
                  <a:pt x="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SMARTINK"/>
          <p:cNvSpPr/>
          <p:nvPr/>
        </p:nvSpPr>
        <p:spPr>
          <a:xfrm>
            <a:off x="5383530" y="5452110"/>
            <a:ext cx="274321" cy="457201"/>
          </a:xfrm>
          <a:custGeom>
            <a:avLst/>
            <a:gdLst/>
            <a:ahLst/>
            <a:cxnLst/>
            <a:rect l="0" t="0" r="0" b="0"/>
            <a:pathLst>
              <a:path w="274321" h="457201">
                <a:moveTo>
                  <a:pt x="194310" y="57150"/>
                </a:moveTo>
                <a:lnTo>
                  <a:pt x="205740" y="45720"/>
                </a:lnTo>
                <a:lnTo>
                  <a:pt x="217170" y="34290"/>
                </a:lnTo>
                <a:lnTo>
                  <a:pt x="205740" y="22860"/>
                </a:lnTo>
                <a:lnTo>
                  <a:pt x="194310" y="11430"/>
                </a:lnTo>
                <a:lnTo>
                  <a:pt x="171450" y="0"/>
                </a:lnTo>
                <a:lnTo>
                  <a:pt x="148590" y="0"/>
                </a:lnTo>
                <a:lnTo>
                  <a:pt x="91440" y="11430"/>
                </a:lnTo>
                <a:lnTo>
                  <a:pt x="57150" y="22860"/>
                </a:lnTo>
                <a:lnTo>
                  <a:pt x="45720" y="34290"/>
                </a:lnTo>
                <a:lnTo>
                  <a:pt x="11430" y="80010"/>
                </a:lnTo>
                <a:lnTo>
                  <a:pt x="0" y="102870"/>
                </a:lnTo>
                <a:lnTo>
                  <a:pt x="0" y="160020"/>
                </a:lnTo>
                <a:lnTo>
                  <a:pt x="0" y="205740"/>
                </a:lnTo>
                <a:lnTo>
                  <a:pt x="11430" y="262890"/>
                </a:lnTo>
                <a:lnTo>
                  <a:pt x="34290" y="308610"/>
                </a:lnTo>
                <a:lnTo>
                  <a:pt x="57150" y="354330"/>
                </a:lnTo>
                <a:lnTo>
                  <a:pt x="91440" y="411480"/>
                </a:lnTo>
                <a:lnTo>
                  <a:pt x="137160" y="445770"/>
                </a:lnTo>
                <a:lnTo>
                  <a:pt x="148590" y="457200"/>
                </a:lnTo>
                <a:lnTo>
                  <a:pt x="171450" y="457200"/>
                </a:lnTo>
                <a:lnTo>
                  <a:pt x="194310" y="457200"/>
                </a:lnTo>
                <a:lnTo>
                  <a:pt x="217170" y="445770"/>
                </a:lnTo>
                <a:lnTo>
                  <a:pt x="228600" y="422910"/>
                </a:lnTo>
                <a:lnTo>
                  <a:pt x="251460" y="377190"/>
                </a:lnTo>
                <a:lnTo>
                  <a:pt x="262890" y="354330"/>
                </a:lnTo>
                <a:lnTo>
                  <a:pt x="274320" y="33147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SMARTINK"/>
          <p:cNvSpPr/>
          <p:nvPr/>
        </p:nvSpPr>
        <p:spPr>
          <a:xfrm>
            <a:off x="5566410" y="5257800"/>
            <a:ext cx="102871" cy="628651"/>
          </a:xfrm>
          <a:custGeom>
            <a:avLst/>
            <a:gdLst/>
            <a:ahLst/>
            <a:cxnLst/>
            <a:rect l="0" t="0" r="0" b="0"/>
            <a:pathLst>
              <a:path w="102871" h="628651">
                <a:moveTo>
                  <a:pt x="0" y="0"/>
                </a:moveTo>
                <a:lnTo>
                  <a:pt x="11430" y="45720"/>
                </a:lnTo>
                <a:lnTo>
                  <a:pt x="11430" y="102870"/>
                </a:lnTo>
                <a:lnTo>
                  <a:pt x="22860" y="148590"/>
                </a:lnTo>
                <a:lnTo>
                  <a:pt x="34290" y="205740"/>
                </a:lnTo>
                <a:lnTo>
                  <a:pt x="34290" y="251460"/>
                </a:lnTo>
                <a:lnTo>
                  <a:pt x="45720" y="297180"/>
                </a:lnTo>
                <a:lnTo>
                  <a:pt x="45720" y="342900"/>
                </a:lnTo>
                <a:lnTo>
                  <a:pt x="57150" y="388620"/>
                </a:lnTo>
                <a:lnTo>
                  <a:pt x="68580" y="434340"/>
                </a:lnTo>
                <a:lnTo>
                  <a:pt x="80010" y="491490"/>
                </a:lnTo>
                <a:lnTo>
                  <a:pt x="80010" y="548640"/>
                </a:lnTo>
                <a:lnTo>
                  <a:pt x="91440" y="605790"/>
                </a:lnTo>
                <a:lnTo>
                  <a:pt x="102870" y="62865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SMARTINK"/>
          <p:cNvSpPr/>
          <p:nvPr/>
        </p:nvSpPr>
        <p:spPr>
          <a:xfrm>
            <a:off x="5715000" y="5486400"/>
            <a:ext cx="205741" cy="388621"/>
          </a:xfrm>
          <a:custGeom>
            <a:avLst/>
            <a:gdLst/>
            <a:ahLst/>
            <a:cxnLst/>
            <a:rect l="0" t="0" r="0" b="0"/>
            <a:pathLst>
              <a:path w="205741" h="388621">
                <a:moveTo>
                  <a:pt x="0" y="0"/>
                </a:moveTo>
                <a:lnTo>
                  <a:pt x="0" y="45720"/>
                </a:lnTo>
                <a:lnTo>
                  <a:pt x="0" y="91440"/>
                </a:lnTo>
                <a:lnTo>
                  <a:pt x="0" y="137160"/>
                </a:lnTo>
                <a:lnTo>
                  <a:pt x="11430" y="194310"/>
                </a:lnTo>
                <a:lnTo>
                  <a:pt x="22860" y="240030"/>
                </a:lnTo>
                <a:lnTo>
                  <a:pt x="34290" y="285750"/>
                </a:lnTo>
                <a:lnTo>
                  <a:pt x="45720" y="342900"/>
                </a:lnTo>
                <a:lnTo>
                  <a:pt x="45720" y="365760"/>
                </a:lnTo>
                <a:lnTo>
                  <a:pt x="57150" y="377190"/>
                </a:lnTo>
                <a:lnTo>
                  <a:pt x="91440" y="388620"/>
                </a:lnTo>
                <a:lnTo>
                  <a:pt x="114300" y="365760"/>
                </a:lnTo>
                <a:lnTo>
                  <a:pt x="148590" y="320040"/>
                </a:lnTo>
                <a:lnTo>
                  <a:pt x="171450" y="262890"/>
                </a:lnTo>
                <a:lnTo>
                  <a:pt x="182880" y="205740"/>
                </a:lnTo>
                <a:lnTo>
                  <a:pt x="194310" y="171450"/>
                </a:lnTo>
                <a:lnTo>
                  <a:pt x="205740" y="137160"/>
                </a:lnTo>
                <a:lnTo>
                  <a:pt x="205740" y="91440"/>
                </a:lnTo>
                <a:lnTo>
                  <a:pt x="205740" y="45720"/>
                </a:lnTo>
                <a:lnTo>
                  <a:pt x="205740" y="228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SMARTINK"/>
          <p:cNvSpPr/>
          <p:nvPr/>
        </p:nvSpPr>
        <p:spPr>
          <a:xfrm>
            <a:off x="5955030" y="5497830"/>
            <a:ext cx="297181" cy="388621"/>
          </a:xfrm>
          <a:custGeom>
            <a:avLst/>
            <a:gdLst/>
            <a:ahLst/>
            <a:cxnLst/>
            <a:rect l="0" t="0" r="0" b="0"/>
            <a:pathLst>
              <a:path w="297181" h="388621">
                <a:moveTo>
                  <a:pt x="194310" y="57150"/>
                </a:moveTo>
                <a:lnTo>
                  <a:pt x="171450" y="22860"/>
                </a:lnTo>
                <a:lnTo>
                  <a:pt x="137160" y="0"/>
                </a:lnTo>
                <a:lnTo>
                  <a:pt x="114300" y="0"/>
                </a:lnTo>
                <a:lnTo>
                  <a:pt x="80010" y="11430"/>
                </a:lnTo>
                <a:lnTo>
                  <a:pt x="57150" y="22860"/>
                </a:lnTo>
                <a:lnTo>
                  <a:pt x="22860" y="68580"/>
                </a:lnTo>
                <a:lnTo>
                  <a:pt x="11430" y="125730"/>
                </a:lnTo>
                <a:lnTo>
                  <a:pt x="0" y="171450"/>
                </a:lnTo>
                <a:lnTo>
                  <a:pt x="11430" y="217170"/>
                </a:lnTo>
                <a:lnTo>
                  <a:pt x="22860" y="274320"/>
                </a:lnTo>
                <a:lnTo>
                  <a:pt x="34290" y="308610"/>
                </a:lnTo>
                <a:lnTo>
                  <a:pt x="68580" y="331470"/>
                </a:lnTo>
                <a:lnTo>
                  <a:pt x="80010" y="342900"/>
                </a:lnTo>
                <a:lnTo>
                  <a:pt x="91440" y="354330"/>
                </a:lnTo>
                <a:lnTo>
                  <a:pt x="114300" y="342900"/>
                </a:lnTo>
                <a:lnTo>
                  <a:pt x="137160" y="331470"/>
                </a:lnTo>
                <a:lnTo>
                  <a:pt x="148590" y="308610"/>
                </a:lnTo>
                <a:lnTo>
                  <a:pt x="171450" y="251460"/>
                </a:lnTo>
                <a:lnTo>
                  <a:pt x="182880" y="205740"/>
                </a:lnTo>
                <a:lnTo>
                  <a:pt x="194310" y="171450"/>
                </a:lnTo>
                <a:lnTo>
                  <a:pt x="194310" y="137160"/>
                </a:lnTo>
                <a:lnTo>
                  <a:pt x="194310" y="91440"/>
                </a:lnTo>
                <a:lnTo>
                  <a:pt x="194310" y="57150"/>
                </a:lnTo>
                <a:lnTo>
                  <a:pt x="194310" y="102870"/>
                </a:lnTo>
                <a:lnTo>
                  <a:pt x="205740" y="160020"/>
                </a:lnTo>
                <a:lnTo>
                  <a:pt x="217170" y="205740"/>
                </a:lnTo>
                <a:lnTo>
                  <a:pt x="228600" y="251460"/>
                </a:lnTo>
                <a:lnTo>
                  <a:pt x="240030" y="308610"/>
                </a:lnTo>
                <a:lnTo>
                  <a:pt x="262890" y="354330"/>
                </a:lnTo>
                <a:lnTo>
                  <a:pt x="274320" y="365760"/>
                </a:lnTo>
                <a:lnTo>
                  <a:pt x="297180" y="38862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SMARTINK"/>
          <p:cNvSpPr/>
          <p:nvPr/>
        </p:nvSpPr>
        <p:spPr>
          <a:xfrm>
            <a:off x="6275070" y="5212080"/>
            <a:ext cx="80011" cy="640081"/>
          </a:xfrm>
          <a:custGeom>
            <a:avLst/>
            <a:gdLst/>
            <a:ahLst/>
            <a:cxnLst/>
            <a:rect l="0" t="0" r="0" b="0"/>
            <a:pathLst>
              <a:path w="80011" h="640081">
                <a:moveTo>
                  <a:pt x="11430" y="0"/>
                </a:moveTo>
                <a:lnTo>
                  <a:pt x="0" y="11430"/>
                </a:lnTo>
                <a:lnTo>
                  <a:pt x="0" y="68580"/>
                </a:lnTo>
                <a:lnTo>
                  <a:pt x="0" y="125730"/>
                </a:lnTo>
                <a:lnTo>
                  <a:pt x="0" y="160020"/>
                </a:lnTo>
                <a:lnTo>
                  <a:pt x="11430" y="205740"/>
                </a:lnTo>
                <a:lnTo>
                  <a:pt x="11430" y="251460"/>
                </a:lnTo>
                <a:lnTo>
                  <a:pt x="22860" y="297180"/>
                </a:lnTo>
                <a:lnTo>
                  <a:pt x="22860" y="342900"/>
                </a:lnTo>
                <a:lnTo>
                  <a:pt x="34290" y="388620"/>
                </a:lnTo>
                <a:lnTo>
                  <a:pt x="34290" y="434340"/>
                </a:lnTo>
                <a:lnTo>
                  <a:pt x="45720" y="491490"/>
                </a:lnTo>
                <a:lnTo>
                  <a:pt x="57150" y="537210"/>
                </a:lnTo>
                <a:lnTo>
                  <a:pt x="57150" y="594360"/>
                </a:lnTo>
                <a:lnTo>
                  <a:pt x="80010" y="64008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SMARTINK"/>
          <p:cNvSpPr/>
          <p:nvPr/>
        </p:nvSpPr>
        <p:spPr>
          <a:xfrm>
            <a:off x="6480810" y="5543550"/>
            <a:ext cx="34291" cy="377191"/>
          </a:xfrm>
          <a:custGeom>
            <a:avLst/>
            <a:gdLst/>
            <a:ahLst/>
            <a:cxnLst/>
            <a:rect l="0" t="0" r="0" b="0"/>
            <a:pathLst>
              <a:path w="34291" h="377191">
                <a:moveTo>
                  <a:pt x="0" y="0"/>
                </a:moveTo>
                <a:lnTo>
                  <a:pt x="0" y="45720"/>
                </a:lnTo>
                <a:lnTo>
                  <a:pt x="0" y="91440"/>
                </a:lnTo>
                <a:lnTo>
                  <a:pt x="0" y="148590"/>
                </a:lnTo>
                <a:lnTo>
                  <a:pt x="0" y="194310"/>
                </a:lnTo>
                <a:lnTo>
                  <a:pt x="11430" y="240030"/>
                </a:lnTo>
                <a:lnTo>
                  <a:pt x="22860" y="297180"/>
                </a:lnTo>
                <a:lnTo>
                  <a:pt x="22860" y="342900"/>
                </a:lnTo>
                <a:lnTo>
                  <a:pt x="34290" y="37719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SMARTINK"/>
          <p:cNvSpPr/>
          <p:nvPr/>
        </p:nvSpPr>
        <p:spPr>
          <a:xfrm>
            <a:off x="6446520" y="5314950"/>
            <a:ext cx="11431" cy="11431"/>
          </a:xfrm>
          <a:custGeom>
            <a:avLst/>
            <a:gdLst/>
            <a:ahLst/>
            <a:cxnLst/>
            <a:rect l="0" t="0" r="0" b="0"/>
            <a:pathLst>
              <a:path w="11431" h="11431">
                <a:moveTo>
                  <a:pt x="0" y="11430"/>
                </a:moveTo>
                <a:lnTo>
                  <a:pt x="1143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SMARTINK"/>
          <p:cNvSpPr/>
          <p:nvPr/>
        </p:nvSpPr>
        <p:spPr>
          <a:xfrm>
            <a:off x="6686550" y="5223510"/>
            <a:ext cx="68581" cy="708661"/>
          </a:xfrm>
          <a:custGeom>
            <a:avLst/>
            <a:gdLst/>
            <a:ahLst/>
            <a:cxnLst/>
            <a:rect l="0" t="0" r="0" b="0"/>
            <a:pathLst>
              <a:path w="68581" h="708661">
                <a:moveTo>
                  <a:pt x="0" y="0"/>
                </a:moveTo>
                <a:lnTo>
                  <a:pt x="0" y="22860"/>
                </a:lnTo>
                <a:lnTo>
                  <a:pt x="0" y="45720"/>
                </a:lnTo>
                <a:lnTo>
                  <a:pt x="0" y="91440"/>
                </a:lnTo>
                <a:lnTo>
                  <a:pt x="0" y="148590"/>
                </a:lnTo>
                <a:lnTo>
                  <a:pt x="0" y="194310"/>
                </a:lnTo>
                <a:lnTo>
                  <a:pt x="0" y="251460"/>
                </a:lnTo>
                <a:lnTo>
                  <a:pt x="0" y="297180"/>
                </a:lnTo>
                <a:lnTo>
                  <a:pt x="11430" y="354330"/>
                </a:lnTo>
                <a:lnTo>
                  <a:pt x="11430" y="400050"/>
                </a:lnTo>
                <a:lnTo>
                  <a:pt x="22860" y="445770"/>
                </a:lnTo>
                <a:lnTo>
                  <a:pt x="22860" y="502920"/>
                </a:lnTo>
                <a:lnTo>
                  <a:pt x="34290" y="548640"/>
                </a:lnTo>
                <a:lnTo>
                  <a:pt x="45720" y="594360"/>
                </a:lnTo>
                <a:lnTo>
                  <a:pt x="45720" y="640080"/>
                </a:lnTo>
                <a:lnTo>
                  <a:pt x="57150" y="697230"/>
                </a:lnTo>
                <a:lnTo>
                  <a:pt x="68580" y="7086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SMARTINK"/>
          <p:cNvSpPr/>
          <p:nvPr/>
        </p:nvSpPr>
        <p:spPr>
          <a:xfrm>
            <a:off x="6526530" y="5394960"/>
            <a:ext cx="331471" cy="91441"/>
          </a:xfrm>
          <a:custGeom>
            <a:avLst/>
            <a:gdLst/>
            <a:ahLst/>
            <a:cxnLst/>
            <a:rect l="0" t="0" r="0" b="0"/>
            <a:pathLst>
              <a:path w="331471" h="91441">
                <a:moveTo>
                  <a:pt x="0" y="0"/>
                </a:moveTo>
                <a:lnTo>
                  <a:pt x="45720" y="22860"/>
                </a:lnTo>
                <a:lnTo>
                  <a:pt x="102870" y="45720"/>
                </a:lnTo>
                <a:lnTo>
                  <a:pt x="125730" y="45720"/>
                </a:lnTo>
                <a:lnTo>
                  <a:pt x="171450" y="57150"/>
                </a:lnTo>
                <a:lnTo>
                  <a:pt x="228600" y="80010"/>
                </a:lnTo>
                <a:lnTo>
                  <a:pt x="274320" y="80010"/>
                </a:lnTo>
                <a:lnTo>
                  <a:pt x="331470" y="9144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SMARTINK"/>
          <p:cNvSpPr/>
          <p:nvPr/>
        </p:nvSpPr>
        <p:spPr>
          <a:xfrm>
            <a:off x="6835140" y="5429250"/>
            <a:ext cx="708661" cy="914401"/>
          </a:xfrm>
          <a:custGeom>
            <a:avLst/>
            <a:gdLst/>
            <a:ahLst/>
            <a:cxnLst/>
            <a:rect l="0" t="0" r="0" b="0"/>
            <a:pathLst>
              <a:path w="708661" h="914401">
                <a:moveTo>
                  <a:pt x="80010" y="0"/>
                </a:moveTo>
                <a:lnTo>
                  <a:pt x="80010" y="57150"/>
                </a:lnTo>
                <a:lnTo>
                  <a:pt x="91440" y="102870"/>
                </a:lnTo>
                <a:lnTo>
                  <a:pt x="114300" y="148590"/>
                </a:lnTo>
                <a:lnTo>
                  <a:pt x="125730" y="194310"/>
                </a:lnTo>
                <a:lnTo>
                  <a:pt x="148590" y="217170"/>
                </a:lnTo>
                <a:lnTo>
                  <a:pt x="171450" y="240030"/>
                </a:lnTo>
                <a:lnTo>
                  <a:pt x="194310" y="240030"/>
                </a:lnTo>
                <a:lnTo>
                  <a:pt x="217170" y="228600"/>
                </a:lnTo>
                <a:lnTo>
                  <a:pt x="262890" y="182880"/>
                </a:lnTo>
                <a:lnTo>
                  <a:pt x="285750" y="137160"/>
                </a:lnTo>
                <a:lnTo>
                  <a:pt x="297180" y="114300"/>
                </a:lnTo>
                <a:lnTo>
                  <a:pt x="308610" y="57150"/>
                </a:lnTo>
                <a:lnTo>
                  <a:pt x="308610" y="34290"/>
                </a:lnTo>
                <a:lnTo>
                  <a:pt x="308610" y="102870"/>
                </a:lnTo>
                <a:lnTo>
                  <a:pt x="308610" y="148590"/>
                </a:lnTo>
                <a:lnTo>
                  <a:pt x="320040" y="205740"/>
                </a:lnTo>
                <a:lnTo>
                  <a:pt x="320040" y="262890"/>
                </a:lnTo>
                <a:lnTo>
                  <a:pt x="331470" y="308610"/>
                </a:lnTo>
                <a:lnTo>
                  <a:pt x="331470" y="354330"/>
                </a:lnTo>
                <a:lnTo>
                  <a:pt x="342900" y="400050"/>
                </a:lnTo>
                <a:lnTo>
                  <a:pt x="342900" y="445770"/>
                </a:lnTo>
                <a:lnTo>
                  <a:pt x="354330" y="491490"/>
                </a:lnTo>
                <a:lnTo>
                  <a:pt x="354330" y="548640"/>
                </a:lnTo>
                <a:lnTo>
                  <a:pt x="354330" y="594360"/>
                </a:lnTo>
                <a:lnTo>
                  <a:pt x="354330" y="640080"/>
                </a:lnTo>
                <a:lnTo>
                  <a:pt x="354330" y="697230"/>
                </a:lnTo>
                <a:lnTo>
                  <a:pt x="342900" y="754380"/>
                </a:lnTo>
                <a:lnTo>
                  <a:pt x="331470" y="788670"/>
                </a:lnTo>
                <a:lnTo>
                  <a:pt x="297180" y="845820"/>
                </a:lnTo>
                <a:lnTo>
                  <a:pt x="262890" y="880110"/>
                </a:lnTo>
                <a:lnTo>
                  <a:pt x="228600" y="902970"/>
                </a:lnTo>
                <a:lnTo>
                  <a:pt x="182880" y="914400"/>
                </a:lnTo>
                <a:lnTo>
                  <a:pt x="160020" y="914400"/>
                </a:lnTo>
                <a:lnTo>
                  <a:pt x="102870" y="891540"/>
                </a:lnTo>
                <a:lnTo>
                  <a:pt x="57150" y="880110"/>
                </a:lnTo>
                <a:lnTo>
                  <a:pt x="34290" y="857250"/>
                </a:lnTo>
                <a:lnTo>
                  <a:pt x="22860" y="834390"/>
                </a:lnTo>
                <a:lnTo>
                  <a:pt x="0" y="777240"/>
                </a:lnTo>
                <a:lnTo>
                  <a:pt x="0" y="720090"/>
                </a:lnTo>
                <a:lnTo>
                  <a:pt x="11430" y="662940"/>
                </a:lnTo>
                <a:lnTo>
                  <a:pt x="22860" y="617220"/>
                </a:lnTo>
                <a:lnTo>
                  <a:pt x="68580" y="560070"/>
                </a:lnTo>
                <a:lnTo>
                  <a:pt x="125730" y="514350"/>
                </a:lnTo>
                <a:lnTo>
                  <a:pt x="171450" y="480060"/>
                </a:lnTo>
                <a:lnTo>
                  <a:pt x="217170" y="457200"/>
                </a:lnTo>
                <a:lnTo>
                  <a:pt x="262890" y="434340"/>
                </a:lnTo>
                <a:lnTo>
                  <a:pt x="308610" y="411480"/>
                </a:lnTo>
                <a:lnTo>
                  <a:pt x="354330" y="400050"/>
                </a:lnTo>
                <a:lnTo>
                  <a:pt x="400050" y="388620"/>
                </a:lnTo>
                <a:lnTo>
                  <a:pt x="445770" y="377190"/>
                </a:lnTo>
                <a:lnTo>
                  <a:pt x="491490" y="365760"/>
                </a:lnTo>
                <a:lnTo>
                  <a:pt x="537210" y="342900"/>
                </a:lnTo>
                <a:lnTo>
                  <a:pt x="582930" y="342900"/>
                </a:lnTo>
                <a:lnTo>
                  <a:pt x="628650" y="331470"/>
                </a:lnTo>
                <a:lnTo>
                  <a:pt x="685800" y="331470"/>
                </a:lnTo>
                <a:lnTo>
                  <a:pt x="708660" y="33147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SMARTINK"/>
          <p:cNvSpPr/>
          <p:nvPr/>
        </p:nvSpPr>
        <p:spPr>
          <a:xfrm>
            <a:off x="3646170" y="5280660"/>
            <a:ext cx="160021" cy="502921"/>
          </a:xfrm>
          <a:custGeom>
            <a:avLst/>
            <a:gdLst/>
            <a:ahLst/>
            <a:cxnLst/>
            <a:rect l="0" t="0" r="0" b="0"/>
            <a:pathLst>
              <a:path w="160021" h="502921">
                <a:moveTo>
                  <a:pt x="0" y="0"/>
                </a:moveTo>
                <a:lnTo>
                  <a:pt x="11430" y="45720"/>
                </a:lnTo>
                <a:lnTo>
                  <a:pt x="22860" y="91440"/>
                </a:lnTo>
                <a:lnTo>
                  <a:pt x="45720" y="148590"/>
                </a:lnTo>
                <a:lnTo>
                  <a:pt x="68580" y="205740"/>
                </a:lnTo>
                <a:lnTo>
                  <a:pt x="91440" y="262890"/>
                </a:lnTo>
                <a:lnTo>
                  <a:pt x="102870" y="308610"/>
                </a:lnTo>
                <a:lnTo>
                  <a:pt x="125730" y="354330"/>
                </a:lnTo>
                <a:lnTo>
                  <a:pt x="137160" y="411480"/>
                </a:lnTo>
                <a:lnTo>
                  <a:pt x="148590" y="445770"/>
                </a:lnTo>
                <a:lnTo>
                  <a:pt x="160020" y="50292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SMARTINK"/>
          <p:cNvSpPr/>
          <p:nvPr/>
        </p:nvSpPr>
        <p:spPr>
          <a:xfrm>
            <a:off x="3657600" y="5269230"/>
            <a:ext cx="171451" cy="365761"/>
          </a:xfrm>
          <a:custGeom>
            <a:avLst/>
            <a:gdLst/>
            <a:ahLst/>
            <a:cxnLst/>
            <a:rect l="0" t="0" r="0" b="0"/>
            <a:pathLst>
              <a:path w="171451" h="365761">
                <a:moveTo>
                  <a:pt x="171450" y="0"/>
                </a:moveTo>
                <a:lnTo>
                  <a:pt x="137160" y="45720"/>
                </a:lnTo>
                <a:lnTo>
                  <a:pt x="125730" y="102870"/>
                </a:lnTo>
                <a:lnTo>
                  <a:pt x="102870" y="160020"/>
                </a:lnTo>
                <a:lnTo>
                  <a:pt x="80010" y="205740"/>
                </a:lnTo>
                <a:lnTo>
                  <a:pt x="57150" y="251460"/>
                </a:lnTo>
                <a:lnTo>
                  <a:pt x="22860" y="308610"/>
                </a:lnTo>
                <a:lnTo>
                  <a:pt x="0" y="3657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SMARTINK"/>
          <p:cNvSpPr/>
          <p:nvPr/>
        </p:nvSpPr>
        <p:spPr>
          <a:xfrm>
            <a:off x="525780" y="4606290"/>
            <a:ext cx="240031" cy="617221"/>
          </a:xfrm>
          <a:custGeom>
            <a:avLst/>
            <a:gdLst/>
            <a:ahLst/>
            <a:cxnLst/>
            <a:rect l="0" t="0" r="0" b="0"/>
            <a:pathLst>
              <a:path w="240031" h="617221">
                <a:moveTo>
                  <a:pt x="0" y="0"/>
                </a:moveTo>
                <a:lnTo>
                  <a:pt x="0" y="22860"/>
                </a:lnTo>
                <a:lnTo>
                  <a:pt x="11430" y="57150"/>
                </a:lnTo>
                <a:lnTo>
                  <a:pt x="34290" y="114300"/>
                </a:lnTo>
                <a:lnTo>
                  <a:pt x="57150" y="171450"/>
                </a:lnTo>
                <a:lnTo>
                  <a:pt x="68580" y="217170"/>
                </a:lnTo>
                <a:lnTo>
                  <a:pt x="91440" y="262890"/>
                </a:lnTo>
                <a:lnTo>
                  <a:pt x="114300" y="320040"/>
                </a:lnTo>
                <a:lnTo>
                  <a:pt x="137160" y="377190"/>
                </a:lnTo>
                <a:lnTo>
                  <a:pt x="160020" y="422910"/>
                </a:lnTo>
                <a:lnTo>
                  <a:pt x="182880" y="480060"/>
                </a:lnTo>
                <a:lnTo>
                  <a:pt x="205740" y="537210"/>
                </a:lnTo>
                <a:lnTo>
                  <a:pt x="228600" y="582930"/>
                </a:lnTo>
                <a:lnTo>
                  <a:pt x="240030" y="61722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SMARTINK"/>
          <p:cNvSpPr/>
          <p:nvPr/>
        </p:nvSpPr>
        <p:spPr>
          <a:xfrm>
            <a:off x="514350" y="4594860"/>
            <a:ext cx="194311" cy="411481"/>
          </a:xfrm>
          <a:custGeom>
            <a:avLst/>
            <a:gdLst/>
            <a:ahLst/>
            <a:cxnLst/>
            <a:rect l="0" t="0" r="0" b="0"/>
            <a:pathLst>
              <a:path w="194311" h="411481">
                <a:moveTo>
                  <a:pt x="194310" y="0"/>
                </a:moveTo>
                <a:lnTo>
                  <a:pt x="160020" y="45720"/>
                </a:lnTo>
                <a:lnTo>
                  <a:pt x="137160" y="91440"/>
                </a:lnTo>
                <a:lnTo>
                  <a:pt x="114300" y="148590"/>
                </a:lnTo>
                <a:lnTo>
                  <a:pt x="80010" y="194310"/>
                </a:lnTo>
                <a:lnTo>
                  <a:pt x="68580" y="240030"/>
                </a:lnTo>
                <a:lnTo>
                  <a:pt x="45720" y="285750"/>
                </a:lnTo>
                <a:lnTo>
                  <a:pt x="22860" y="320040"/>
                </a:lnTo>
                <a:lnTo>
                  <a:pt x="11430" y="377190"/>
                </a:lnTo>
                <a:lnTo>
                  <a:pt x="0" y="41148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SMARTINK"/>
          <p:cNvSpPr/>
          <p:nvPr/>
        </p:nvSpPr>
        <p:spPr>
          <a:xfrm>
            <a:off x="491490" y="5474970"/>
            <a:ext cx="228601" cy="45721"/>
          </a:xfrm>
          <a:custGeom>
            <a:avLst/>
            <a:gdLst/>
            <a:ahLst/>
            <a:cxnLst/>
            <a:rect l="0" t="0" r="0" b="0"/>
            <a:pathLst>
              <a:path w="228601" h="45721">
                <a:moveTo>
                  <a:pt x="0" y="45720"/>
                </a:moveTo>
                <a:lnTo>
                  <a:pt x="11430" y="34290"/>
                </a:lnTo>
                <a:lnTo>
                  <a:pt x="57150" y="22860"/>
                </a:lnTo>
                <a:lnTo>
                  <a:pt x="114300" y="11430"/>
                </a:lnTo>
                <a:lnTo>
                  <a:pt x="160020" y="11430"/>
                </a:lnTo>
                <a:lnTo>
                  <a:pt x="217170" y="0"/>
                </a:lnTo>
                <a:lnTo>
                  <a:pt x="22860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SMARTINK"/>
          <p:cNvSpPr/>
          <p:nvPr/>
        </p:nvSpPr>
        <p:spPr>
          <a:xfrm>
            <a:off x="822960" y="5303520"/>
            <a:ext cx="194311" cy="365761"/>
          </a:xfrm>
          <a:custGeom>
            <a:avLst/>
            <a:gdLst/>
            <a:ahLst/>
            <a:cxnLst/>
            <a:rect l="0" t="0" r="0" b="0"/>
            <a:pathLst>
              <a:path w="194311" h="365761">
                <a:moveTo>
                  <a:pt x="148590" y="11430"/>
                </a:moveTo>
                <a:lnTo>
                  <a:pt x="148590" y="45720"/>
                </a:lnTo>
                <a:lnTo>
                  <a:pt x="137160" y="22860"/>
                </a:lnTo>
                <a:lnTo>
                  <a:pt x="102870" y="0"/>
                </a:lnTo>
                <a:lnTo>
                  <a:pt x="80010" y="0"/>
                </a:lnTo>
                <a:lnTo>
                  <a:pt x="45720" y="11430"/>
                </a:lnTo>
                <a:lnTo>
                  <a:pt x="22860" y="34290"/>
                </a:lnTo>
                <a:lnTo>
                  <a:pt x="0" y="68580"/>
                </a:lnTo>
                <a:lnTo>
                  <a:pt x="0" y="114300"/>
                </a:lnTo>
                <a:lnTo>
                  <a:pt x="0" y="160020"/>
                </a:lnTo>
                <a:lnTo>
                  <a:pt x="22860" y="217170"/>
                </a:lnTo>
                <a:lnTo>
                  <a:pt x="45720" y="274320"/>
                </a:lnTo>
                <a:lnTo>
                  <a:pt x="80010" y="320040"/>
                </a:lnTo>
                <a:lnTo>
                  <a:pt x="91440" y="342900"/>
                </a:lnTo>
                <a:lnTo>
                  <a:pt x="114300" y="354330"/>
                </a:lnTo>
                <a:lnTo>
                  <a:pt x="148590" y="365760"/>
                </a:lnTo>
                <a:lnTo>
                  <a:pt x="171450" y="365760"/>
                </a:lnTo>
                <a:lnTo>
                  <a:pt x="194310" y="3657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SMARTINK"/>
          <p:cNvSpPr/>
          <p:nvPr/>
        </p:nvSpPr>
        <p:spPr>
          <a:xfrm>
            <a:off x="1040130" y="5349240"/>
            <a:ext cx="217171" cy="297181"/>
          </a:xfrm>
          <a:custGeom>
            <a:avLst/>
            <a:gdLst/>
            <a:ahLst/>
            <a:cxnLst/>
            <a:rect l="0" t="0" r="0" b="0"/>
            <a:pathLst>
              <a:path w="217171" h="297181">
                <a:moveTo>
                  <a:pt x="137160" y="22860"/>
                </a:moveTo>
                <a:lnTo>
                  <a:pt x="125730" y="0"/>
                </a:lnTo>
                <a:lnTo>
                  <a:pt x="91440" y="11430"/>
                </a:lnTo>
                <a:lnTo>
                  <a:pt x="80010" y="22860"/>
                </a:lnTo>
                <a:lnTo>
                  <a:pt x="45720" y="68580"/>
                </a:lnTo>
                <a:lnTo>
                  <a:pt x="11430" y="125730"/>
                </a:lnTo>
                <a:lnTo>
                  <a:pt x="0" y="171450"/>
                </a:lnTo>
                <a:lnTo>
                  <a:pt x="0" y="205740"/>
                </a:lnTo>
                <a:lnTo>
                  <a:pt x="0" y="240030"/>
                </a:lnTo>
                <a:lnTo>
                  <a:pt x="11430" y="262890"/>
                </a:lnTo>
                <a:lnTo>
                  <a:pt x="22860" y="274320"/>
                </a:lnTo>
                <a:lnTo>
                  <a:pt x="34290" y="285750"/>
                </a:lnTo>
                <a:lnTo>
                  <a:pt x="57150" y="297180"/>
                </a:lnTo>
                <a:lnTo>
                  <a:pt x="102870" y="297180"/>
                </a:lnTo>
                <a:lnTo>
                  <a:pt x="137160" y="285750"/>
                </a:lnTo>
                <a:lnTo>
                  <a:pt x="160020" y="274320"/>
                </a:lnTo>
                <a:lnTo>
                  <a:pt x="205740" y="228600"/>
                </a:lnTo>
                <a:lnTo>
                  <a:pt x="217170" y="194310"/>
                </a:lnTo>
                <a:lnTo>
                  <a:pt x="217170" y="171450"/>
                </a:lnTo>
                <a:lnTo>
                  <a:pt x="205740" y="125730"/>
                </a:lnTo>
                <a:lnTo>
                  <a:pt x="182880" y="68580"/>
                </a:lnTo>
                <a:lnTo>
                  <a:pt x="171450" y="57150"/>
                </a:lnTo>
                <a:lnTo>
                  <a:pt x="148590" y="3429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SMARTINK"/>
          <p:cNvSpPr/>
          <p:nvPr/>
        </p:nvSpPr>
        <p:spPr>
          <a:xfrm>
            <a:off x="1223010" y="5349240"/>
            <a:ext cx="228601" cy="445771"/>
          </a:xfrm>
          <a:custGeom>
            <a:avLst/>
            <a:gdLst/>
            <a:ahLst/>
            <a:cxnLst/>
            <a:rect l="0" t="0" r="0" b="0"/>
            <a:pathLst>
              <a:path w="228601" h="445771">
                <a:moveTo>
                  <a:pt x="0" y="91440"/>
                </a:moveTo>
                <a:lnTo>
                  <a:pt x="22860" y="137160"/>
                </a:lnTo>
                <a:lnTo>
                  <a:pt x="45720" y="182880"/>
                </a:lnTo>
                <a:lnTo>
                  <a:pt x="68580" y="217170"/>
                </a:lnTo>
                <a:lnTo>
                  <a:pt x="80010" y="274320"/>
                </a:lnTo>
                <a:lnTo>
                  <a:pt x="91440" y="308610"/>
                </a:lnTo>
                <a:lnTo>
                  <a:pt x="80010" y="297180"/>
                </a:lnTo>
                <a:lnTo>
                  <a:pt x="68580" y="240030"/>
                </a:lnTo>
                <a:lnTo>
                  <a:pt x="45720" y="194310"/>
                </a:lnTo>
                <a:lnTo>
                  <a:pt x="45720" y="148590"/>
                </a:lnTo>
                <a:lnTo>
                  <a:pt x="45720" y="102870"/>
                </a:lnTo>
                <a:lnTo>
                  <a:pt x="45720" y="57150"/>
                </a:lnTo>
                <a:lnTo>
                  <a:pt x="45720" y="34290"/>
                </a:lnTo>
                <a:lnTo>
                  <a:pt x="57150" y="11430"/>
                </a:lnTo>
                <a:lnTo>
                  <a:pt x="80010" y="0"/>
                </a:lnTo>
                <a:lnTo>
                  <a:pt x="91440" y="11430"/>
                </a:lnTo>
                <a:lnTo>
                  <a:pt x="125730" y="45720"/>
                </a:lnTo>
                <a:lnTo>
                  <a:pt x="148590" y="91440"/>
                </a:lnTo>
                <a:lnTo>
                  <a:pt x="171450" y="148590"/>
                </a:lnTo>
                <a:lnTo>
                  <a:pt x="194310" y="194310"/>
                </a:lnTo>
                <a:lnTo>
                  <a:pt x="205740" y="251460"/>
                </a:lnTo>
                <a:lnTo>
                  <a:pt x="205740" y="308610"/>
                </a:lnTo>
                <a:lnTo>
                  <a:pt x="217170" y="365760"/>
                </a:lnTo>
                <a:lnTo>
                  <a:pt x="217170" y="411480"/>
                </a:lnTo>
                <a:lnTo>
                  <a:pt x="228600" y="44577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SMARTINK"/>
          <p:cNvSpPr/>
          <p:nvPr/>
        </p:nvSpPr>
        <p:spPr>
          <a:xfrm>
            <a:off x="1474470" y="5143500"/>
            <a:ext cx="160021" cy="605791"/>
          </a:xfrm>
          <a:custGeom>
            <a:avLst/>
            <a:gdLst/>
            <a:ahLst/>
            <a:cxnLst/>
            <a:rect l="0" t="0" r="0" b="0"/>
            <a:pathLst>
              <a:path w="160021" h="605791">
                <a:moveTo>
                  <a:pt x="160020" y="171450"/>
                </a:moveTo>
                <a:lnTo>
                  <a:pt x="160020" y="114300"/>
                </a:lnTo>
                <a:lnTo>
                  <a:pt x="160020" y="68580"/>
                </a:lnTo>
                <a:lnTo>
                  <a:pt x="148590" y="22860"/>
                </a:lnTo>
                <a:lnTo>
                  <a:pt x="137160" y="11430"/>
                </a:lnTo>
                <a:lnTo>
                  <a:pt x="125730" y="0"/>
                </a:lnTo>
                <a:lnTo>
                  <a:pt x="102870" y="0"/>
                </a:lnTo>
                <a:lnTo>
                  <a:pt x="80010" y="11430"/>
                </a:lnTo>
                <a:lnTo>
                  <a:pt x="57150" y="22860"/>
                </a:lnTo>
                <a:lnTo>
                  <a:pt x="34290" y="68580"/>
                </a:lnTo>
                <a:lnTo>
                  <a:pt x="11430" y="102870"/>
                </a:lnTo>
                <a:lnTo>
                  <a:pt x="11430" y="148590"/>
                </a:lnTo>
                <a:lnTo>
                  <a:pt x="0" y="182880"/>
                </a:lnTo>
                <a:lnTo>
                  <a:pt x="0" y="228600"/>
                </a:lnTo>
                <a:lnTo>
                  <a:pt x="11430" y="285750"/>
                </a:lnTo>
                <a:lnTo>
                  <a:pt x="11430" y="331470"/>
                </a:lnTo>
                <a:lnTo>
                  <a:pt x="22860" y="388620"/>
                </a:lnTo>
                <a:lnTo>
                  <a:pt x="34290" y="445770"/>
                </a:lnTo>
                <a:lnTo>
                  <a:pt x="45720" y="491490"/>
                </a:lnTo>
                <a:lnTo>
                  <a:pt x="68580" y="548640"/>
                </a:lnTo>
                <a:lnTo>
                  <a:pt x="80010" y="594360"/>
                </a:lnTo>
                <a:lnTo>
                  <a:pt x="80010" y="60579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SMARTINK"/>
          <p:cNvSpPr/>
          <p:nvPr/>
        </p:nvSpPr>
        <p:spPr>
          <a:xfrm>
            <a:off x="1405890" y="5429250"/>
            <a:ext cx="285751" cy="320041"/>
          </a:xfrm>
          <a:custGeom>
            <a:avLst/>
            <a:gdLst/>
            <a:ahLst/>
            <a:cxnLst/>
            <a:rect l="0" t="0" r="0" b="0"/>
            <a:pathLst>
              <a:path w="285751" h="320041">
                <a:moveTo>
                  <a:pt x="0" y="22860"/>
                </a:moveTo>
                <a:lnTo>
                  <a:pt x="11430" y="11430"/>
                </a:lnTo>
                <a:lnTo>
                  <a:pt x="57150" y="0"/>
                </a:lnTo>
                <a:lnTo>
                  <a:pt x="91440" y="0"/>
                </a:lnTo>
                <a:lnTo>
                  <a:pt x="137160" y="0"/>
                </a:lnTo>
                <a:lnTo>
                  <a:pt x="194310" y="0"/>
                </a:lnTo>
                <a:lnTo>
                  <a:pt x="205740" y="11430"/>
                </a:lnTo>
                <a:lnTo>
                  <a:pt x="240030" y="45720"/>
                </a:lnTo>
                <a:lnTo>
                  <a:pt x="251460" y="102870"/>
                </a:lnTo>
                <a:lnTo>
                  <a:pt x="251460" y="137160"/>
                </a:lnTo>
                <a:lnTo>
                  <a:pt x="262890" y="182880"/>
                </a:lnTo>
                <a:lnTo>
                  <a:pt x="262890" y="240030"/>
                </a:lnTo>
                <a:lnTo>
                  <a:pt x="274320" y="285750"/>
                </a:lnTo>
                <a:lnTo>
                  <a:pt x="285750" y="32004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SMARTINK"/>
          <p:cNvSpPr/>
          <p:nvPr/>
        </p:nvSpPr>
        <p:spPr>
          <a:xfrm>
            <a:off x="1748790" y="5246370"/>
            <a:ext cx="1543051" cy="605791"/>
          </a:xfrm>
          <a:custGeom>
            <a:avLst/>
            <a:gdLst/>
            <a:ahLst/>
            <a:cxnLst/>
            <a:rect l="0" t="0" r="0" b="0"/>
            <a:pathLst>
              <a:path w="1543051" h="605791">
                <a:moveTo>
                  <a:pt x="137160" y="125730"/>
                </a:moveTo>
                <a:lnTo>
                  <a:pt x="114300" y="148590"/>
                </a:lnTo>
                <a:lnTo>
                  <a:pt x="68580" y="194310"/>
                </a:lnTo>
                <a:lnTo>
                  <a:pt x="34290" y="251460"/>
                </a:lnTo>
                <a:lnTo>
                  <a:pt x="11430" y="308610"/>
                </a:lnTo>
                <a:lnTo>
                  <a:pt x="0" y="365760"/>
                </a:lnTo>
                <a:lnTo>
                  <a:pt x="0" y="422910"/>
                </a:lnTo>
                <a:lnTo>
                  <a:pt x="0" y="445770"/>
                </a:lnTo>
                <a:lnTo>
                  <a:pt x="11430" y="491490"/>
                </a:lnTo>
                <a:lnTo>
                  <a:pt x="22860" y="502920"/>
                </a:lnTo>
                <a:lnTo>
                  <a:pt x="45720" y="514350"/>
                </a:lnTo>
                <a:lnTo>
                  <a:pt x="80010" y="514350"/>
                </a:lnTo>
                <a:lnTo>
                  <a:pt x="114300" y="491490"/>
                </a:lnTo>
                <a:lnTo>
                  <a:pt x="125730" y="480060"/>
                </a:lnTo>
                <a:lnTo>
                  <a:pt x="148590" y="422910"/>
                </a:lnTo>
                <a:lnTo>
                  <a:pt x="160020" y="377190"/>
                </a:lnTo>
                <a:lnTo>
                  <a:pt x="171450" y="331470"/>
                </a:lnTo>
                <a:lnTo>
                  <a:pt x="171450" y="285750"/>
                </a:lnTo>
                <a:lnTo>
                  <a:pt x="171450" y="240030"/>
                </a:lnTo>
                <a:lnTo>
                  <a:pt x="171450" y="194310"/>
                </a:lnTo>
                <a:lnTo>
                  <a:pt x="160020" y="137160"/>
                </a:lnTo>
                <a:lnTo>
                  <a:pt x="160020" y="91440"/>
                </a:lnTo>
                <a:lnTo>
                  <a:pt x="148590" y="57150"/>
                </a:lnTo>
                <a:lnTo>
                  <a:pt x="148590" y="22860"/>
                </a:lnTo>
                <a:lnTo>
                  <a:pt x="137160" y="0"/>
                </a:lnTo>
                <a:lnTo>
                  <a:pt x="137160" y="68580"/>
                </a:lnTo>
                <a:lnTo>
                  <a:pt x="137160" y="125730"/>
                </a:lnTo>
                <a:lnTo>
                  <a:pt x="148590" y="171450"/>
                </a:lnTo>
                <a:lnTo>
                  <a:pt x="148590" y="217170"/>
                </a:lnTo>
                <a:lnTo>
                  <a:pt x="160020" y="262890"/>
                </a:lnTo>
                <a:lnTo>
                  <a:pt x="171450" y="308610"/>
                </a:lnTo>
                <a:lnTo>
                  <a:pt x="171450" y="354330"/>
                </a:lnTo>
                <a:lnTo>
                  <a:pt x="182880" y="400050"/>
                </a:lnTo>
                <a:lnTo>
                  <a:pt x="205740" y="457200"/>
                </a:lnTo>
                <a:lnTo>
                  <a:pt x="217170" y="480060"/>
                </a:lnTo>
                <a:lnTo>
                  <a:pt x="240030" y="491490"/>
                </a:lnTo>
                <a:lnTo>
                  <a:pt x="251460" y="480060"/>
                </a:lnTo>
                <a:lnTo>
                  <a:pt x="274320" y="457200"/>
                </a:lnTo>
                <a:lnTo>
                  <a:pt x="297180" y="411480"/>
                </a:lnTo>
                <a:lnTo>
                  <a:pt x="320040" y="354330"/>
                </a:lnTo>
                <a:lnTo>
                  <a:pt x="331470" y="308610"/>
                </a:lnTo>
                <a:lnTo>
                  <a:pt x="354330" y="262890"/>
                </a:lnTo>
                <a:lnTo>
                  <a:pt x="354330" y="205740"/>
                </a:lnTo>
                <a:lnTo>
                  <a:pt x="354330" y="148590"/>
                </a:lnTo>
                <a:lnTo>
                  <a:pt x="354330" y="125730"/>
                </a:lnTo>
                <a:lnTo>
                  <a:pt x="342900" y="102870"/>
                </a:lnTo>
                <a:lnTo>
                  <a:pt x="331470" y="91440"/>
                </a:lnTo>
                <a:lnTo>
                  <a:pt x="308610" y="91440"/>
                </a:lnTo>
                <a:lnTo>
                  <a:pt x="285750" y="114300"/>
                </a:lnTo>
                <a:lnTo>
                  <a:pt x="262890" y="160020"/>
                </a:lnTo>
                <a:lnTo>
                  <a:pt x="251460" y="182880"/>
                </a:lnTo>
                <a:lnTo>
                  <a:pt x="251460" y="240030"/>
                </a:lnTo>
                <a:lnTo>
                  <a:pt x="251460" y="285750"/>
                </a:lnTo>
                <a:lnTo>
                  <a:pt x="251460" y="342900"/>
                </a:lnTo>
                <a:lnTo>
                  <a:pt x="262890" y="388620"/>
                </a:lnTo>
                <a:lnTo>
                  <a:pt x="274320" y="445770"/>
                </a:lnTo>
                <a:lnTo>
                  <a:pt x="285750" y="491490"/>
                </a:lnTo>
                <a:lnTo>
                  <a:pt x="297180" y="537210"/>
                </a:lnTo>
                <a:lnTo>
                  <a:pt x="331470" y="582930"/>
                </a:lnTo>
                <a:lnTo>
                  <a:pt x="354330" y="594360"/>
                </a:lnTo>
                <a:lnTo>
                  <a:pt x="377190" y="605790"/>
                </a:lnTo>
                <a:lnTo>
                  <a:pt x="411480" y="594360"/>
                </a:lnTo>
                <a:lnTo>
                  <a:pt x="422910" y="571500"/>
                </a:lnTo>
                <a:lnTo>
                  <a:pt x="445770" y="514350"/>
                </a:lnTo>
                <a:lnTo>
                  <a:pt x="457200" y="457200"/>
                </a:lnTo>
                <a:lnTo>
                  <a:pt x="468630" y="411480"/>
                </a:lnTo>
                <a:lnTo>
                  <a:pt x="468630" y="365760"/>
                </a:lnTo>
                <a:lnTo>
                  <a:pt x="468630" y="320040"/>
                </a:lnTo>
                <a:lnTo>
                  <a:pt x="480060" y="274320"/>
                </a:lnTo>
                <a:lnTo>
                  <a:pt x="480060" y="228600"/>
                </a:lnTo>
                <a:lnTo>
                  <a:pt x="480060" y="205740"/>
                </a:lnTo>
                <a:lnTo>
                  <a:pt x="491490" y="262890"/>
                </a:lnTo>
                <a:lnTo>
                  <a:pt x="502920" y="320040"/>
                </a:lnTo>
                <a:lnTo>
                  <a:pt x="514350" y="365760"/>
                </a:lnTo>
                <a:lnTo>
                  <a:pt x="514350" y="422910"/>
                </a:lnTo>
                <a:lnTo>
                  <a:pt x="537210" y="480060"/>
                </a:lnTo>
                <a:lnTo>
                  <a:pt x="548640" y="525780"/>
                </a:lnTo>
                <a:lnTo>
                  <a:pt x="560070" y="502920"/>
                </a:lnTo>
                <a:lnTo>
                  <a:pt x="560070" y="457200"/>
                </a:lnTo>
                <a:lnTo>
                  <a:pt x="560070" y="400050"/>
                </a:lnTo>
                <a:lnTo>
                  <a:pt x="571500" y="354330"/>
                </a:lnTo>
                <a:lnTo>
                  <a:pt x="571500" y="308610"/>
                </a:lnTo>
                <a:lnTo>
                  <a:pt x="571500" y="262890"/>
                </a:lnTo>
                <a:lnTo>
                  <a:pt x="571500" y="217170"/>
                </a:lnTo>
                <a:lnTo>
                  <a:pt x="582930" y="171450"/>
                </a:lnTo>
                <a:lnTo>
                  <a:pt x="594360" y="114300"/>
                </a:lnTo>
                <a:lnTo>
                  <a:pt x="605790" y="91440"/>
                </a:lnTo>
                <a:lnTo>
                  <a:pt x="640080" y="114300"/>
                </a:lnTo>
                <a:lnTo>
                  <a:pt x="651510" y="137160"/>
                </a:lnTo>
                <a:lnTo>
                  <a:pt x="662940" y="194310"/>
                </a:lnTo>
                <a:lnTo>
                  <a:pt x="662940" y="240030"/>
                </a:lnTo>
                <a:lnTo>
                  <a:pt x="674370" y="297180"/>
                </a:lnTo>
                <a:lnTo>
                  <a:pt x="685800" y="342900"/>
                </a:lnTo>
                <a:lnTo>
                  <a:pt x="685800" y="388620"/>
                </a:lnTo>
                <a:lnTo>
                  <a:pt x="697230" y="445770"/>
                </a:lnTo>
                <a:lnTo>
                  <a:pt x="697230" y="468630"/>
                </a:lnTo>
                <a:lnTo>
                  <a:pt x="708660" y="434340"/>
                </a:lnTo>
                <a:lnTo>
                  <a:pt x="720090" y="377190"/>
                </a:lnTo>
                <a:lnTo>
                  <a:pt x="731520" y="320040"/>
                </a:lnTo>
                <a:lnTo>
                  <a:pt x="742950" y="274320"/>
                </a:lnTo>
                <a:lnTo>
                  <a:pt x="765810" y="228600"/>
                </a:lnTo>
                <a:lnTo>
                  <a:pt x="777240" y="171450"/>
                </a:lnTo>
                <a:lnTo>
                  <a:pt x="788670" y="137160"/>
                </a:lnTo>
                <a:lnTo>
                  <a:pt x="800100" y="148590"/>
                </a:lnTo>
                <a:lnTo>
                  <a:pt x="800100" y="171450"/>
                </a:lnTo>
                <a:lnTo>
                  <a:pt x="788670" y="228600"/>
                </a:lnTo>
                <a:lnTo>
                  <a:pt x="777240" y="274320"/>
                </a:lnTo>
                <a:lnTo>
                  <a:pt x="777240" y="320040"/>
                </a:lnTo>
                <a:lnTo>
                  <a:pt x="777240" y="365760"/>
                </a:lnTo>
                <a:lnTo>
                  <a:pt x="788670" y="411480"/>
                </a:lnTo>
                <a:lnTo>
                  <a:pt x="822960" y="468630"/>
                </a:lnTo>
                <a:lnTo>
                  <a:pt x="834390" y="491490"/>
                </a:lnTo>
                <a:lnTo>
                  <a:pt x="857250" y="502920"/>
                </a:lnTo>
                <a:lnTo>
                  <a:pt x="891540" y="502920"/>
                </a:lnTo>
                <a:lnTo>
                  <a:pt x="937260" y="491490"/>
                </a:lnTo>
                <a:lnTo>
                  <a:pt x="960120" y="491490"/>
                </a:lnTo>
                <a:lnTo>
                  <a:pt x="1017270" y="445770"/>
                </a:lnTo>
                <a:lnTo>
                  <a:pt x="1062990" y="388620"/>
                </a:lnTo>
                <a:lnTo>
                  <a:pt x="1085850" y="365760"/>
                </a:lnTo>
                <a:lnTo>
                  <a:pt x="1108710" y="320040"/>
                </a:lnTo>
                <a:lnTo>
                  <a:pt x="1131570" y="274320"/>
                </a:lnTo>
                <a:lnTo>
                  <a:pt x="1131570" y="217170"/>
                </a:lnTo>
                <a:lnTo>
                  <a:pt x="1131570" y="160020"/>
                </a:lnTo>
                <a:lnTo>
                  <a:pt x="1120140" y="137160"/>
                </a:lnTo>
                <a:lnTo>
                  <a:pt x="1097280" y="125730"/>
                </a:lnTo>
                <a:lnTo>
                  <a:pt x="1074420" y="125730"/>
                </a:lnTo>
                <a:lnTo>
                  <a:pt x="1051560" y="137160"/>
                </a:lnTo>
                <a:lnTo>
                  <a:pt x="1028700" y="137160"/>
                </a:lnTo>
                <a:lnTo>
                  <a:pt x="1017270" y="148590"/>
                </a:lnTo>
                <a:lnTo>
                  <a:pt x="994410" y="182880"/>
                </a:lnTo>
                <a:lnTo>
                  <a:pt x="982980" y="228600"/>
                </a:lnTo>
                <a:lnTo>
                  <a:pt x="982980" y="274320"/>
                </a:lnTo>
                <a:lnTo>
                  <a:pt x="982980" y="320040"/>
                </a:lnTo>
                <a:lnTo>
                  <a:pt x="982980" y="342900"/>
                </a:lnTo>
                <a:lnTo>
                  <a:pt x="994410" y="365760"/>
                </a:lnTo>
                <a:lnTo>
                  <a:pt x="1040130" y="400050"/>
                </a:lnTo>
                <a:lnTo>
                  <a:pt x="1085850" y="422910"/>
                </a:lnTo>
                <a:lnTo>
                  <a:pt x="1131570" y="434340"/>
                </a:lnTo>
                <a:lnTo>
                  <a:pt x="1188720" y="445770"/>
                </a:lnTo>
                <a:lnTo>
                  <a:pt x="1245870" y="445770"/>
                </a:lnTo>
                <a:lnTo>
                  <a:pt x="1291590" y="445770"/>
                </a:lnTo>
                <a:lnTo>
                  <a:pt x="1337310" y="445770"/>
                </a:lnTo>
                <a:lnTo>
                  <a:pt x="1383030" y="445770"/>
                </a:lnTo>
                <a:lnTo>
                  <a:pt x="1440180" y="434340"/>
                </a:lnTo>
                <a:lnTo>
                  <a:pt x="1485900" y="422910"/>
                </a:lnTo>
                <a:lnTo>
                  <a:pt x="1543050" y="42291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SMARTINK"/>
          <p:cNvSpPr/>
          <p:nvPr/>
        </p:nvSpPr>
        <p:spPr>
          <a:xfrm>
            <a:off x="571500" y="6115050"/>
            <a:ext cx="297181" cy="45721"/>
          </a:xfrm>
          <a:custGeom>
            <a:avLst/>
            <a:gdLst/>
            <a:ahLst/>
            <a:cxnLst/>
            <a:rect l="0" t="0" r="0" b="0"/>
            <a:pathLst>
              <a:path w="297181" h="45721">
                <a:moveTo>
                  <a:pt x="0" y="45720"/>
                </a:moveTo>
                <a:lnTo>
                  <a:pt x="34290" y="34290"/>
                </a:lnTo>
                <a:lnTo>
                  <a:pt x="80010" y="22860"/>
                </a:lnTo>
                <a:lnTo>
                  <a:pt x="125730" y="11430"/>
                </a:lnTo>
                <a:lnTo>
                  <a:pt x="171450" y="0"/>
                </a:lnTo>
                <a:lnTo>
                  <a:pt x="205740" y="0"/>
                </a:lnTo>
                <a:lnTo>
                  <a:pt x="251460" y="0"/>
                </a:lnTo>
                <a:lnTo>
                  <a:pt x="297180" y="1143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SMARTINK"/>
          <p:cNvSpPr/>
          <p:nvPr/>
        </p:nvSpPr>
        <p:spPr>
          <a:xfrm>
            <a:off x="1005840" y="5943600"/>
            <a:ext cx="274321" cy="342901"/>
          </a:xfrm>
          <a:custGeom>
            <a:avLst/>
            <a:gdLst/>
            <a:ahLst/>
            <a:cxnLst/>
            <a:rect l="0" t="0" r="0" b="0"/>
            <a:pathLst>
              <a:path w="274321" h="342901">
                <a:moveTo>
                  <a:pt x="160020" y="0"/>
                </a:moveTo>
                <a:lnTo>
                  <a:pt x="102870" y="11430"/>
                </a:lnTo>
                <a:lnTo>
                  <a:pt x="45720" y="57150"/>
                </a:lnTo>
                <a:lnTo>
                  <a:pt x="22860" y="68580"/>
                </a:lnTo>
                <a:lnTo>
                  <a:pt x="0" y="102870"/>
                </a:lnTo>
                <a:lnTo>
                  <a:pt x="11430" y="125730"/>
                </a:lnTo>
                <a:lnTo>
                  <a:pt x="68580" y="148590"/>
                </a:lnTo>
                <a:lnTo>
                  <a:pt x="125730" y="148590"/>
                </a:lnTo>
                <a:lnTo>
                  <a:pt x="182880" y="171450"/>
                </a:lnTo>
                <a:lnTo>
                  <a:pt x="217170" y="182880"/>
                </a:lnTo>
                <a:lnTo>
                  <a:pt x="240030" y="205740"/>
                </a:lnTo>
                <a:lnTo>
                  <a:pt x="274320" y="251460"/>
                </a:lnTo>
                <a:lnTo>
                  <a:pt x="274320" y="274320"/>
                </a:lnTo>
                <a:lnTo>
                  <a:pt x="262890" y="285750"/>
                </a:lnTo>
                <a:lnTo>
                  <a:pt x="262890" y="308610"/>
                </a:lnTo>
                <a:lnTo>
                  <a:pt x="240030" y="331470"/>
                </a:lnTo>
                <a:lnTo>
                  <a:pt x="205740" y="342900"/>
                </a:lnTo>
                <a:lnTo>
                  <a:pt x="171450" y="342900"/>
                </a:lnTo>
                <a:lnTo>
                  <a:pt x="125730" y="342900"/>
                </a:lnTo>
                <a:lnTo>
                  <a:pt x="68580" y="342900"/>
                </a:lnTo>
                <a:lnTo>
                  <a:pt x="68580" y="34290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SMARTINK"/>
          <p:cNvSpPr/>
          <p:nvPr/>
        </p:nvSpPr>
        <p:spPr>
          <a:xfrm>
            <a:off x="1325880" y="6035040"/>
            <a:ext cx="240031" cy="251461"/>
          </a:xfrm>
          <a:custGeom>
            <a:avLst/>
            <a:gdLst/>
            <a:ahLst/>
            <a:cxnLst/>
            <a:rect l="0" t="0" r="0" b="0"/>
            <a:pathLst>
              <a:path w="240031" h="251461">
                <a:moveTo>
                  <a:pt x="68580" y="0"/>
                </a:moveTo>
                <a:lnTo>
                  <a:pt x="45720" y="0"/>
                </a:lnTo>
                <a:lnTo>
                  <a:pt x="11430" y="57150"/>
                </a:lnTo>
                <a:lnTo>
                  <a:pt x="0" y="91440"/>
                </a:lnTo>
                <a:lnTo>
                  <a:pt x="0" y="148590"/>
                </a:lnTo>
                <a:lnTo>
                  <a:pt x="0" y="194310"/>
                </a:lnTo>
                <a:lnTo>
                  <a:pt x="11430" y="217170"/>
                </a:lnTo>
                <a:lnTo>
                  <a:pt x="22860" y="228600"/>
                </a:lnTo>
                <a:lnTo>
                  <a:pt x="45720" y="251460"/>
                </a:lnTo>
                <a:lnTo>
                  <a:pt x="68580" y="251460"/>
                </a:lnTo>
                <a:lnTo>
                  <a:pt x="114300" y="240030"/>
                </a:lnTo>
                <a:lnTo>
                  <a:pt x="171450" y="217170"/>
                </a:lnTo>
                <a:lnTo>
                  <a:pt x="194310" y="194310"/>
                </a:lnTo>
                <a:lnTo>
                  <a:pt x="217170" y="137160"/>
                </a:lnTo>
                <a:lnTo>
                  <a:pt x="240030" y="102870"/>
                </a:lnTo>
                <a:lnTo>
                  <a:pt x="240030" y="80010"/>
                </a:lnTo>
                <a:lnTo>
                  <a:pt x="228600" y="68580"/>
                </a:lnTo>
                <a:lnTo>
                  <a:pt x="217170" y="57150"/>
                </a:lnTo>
                <a:lnTo>
                  <a:pt x="182880" y="45720"/>
                </a:lnTo>
                <a:lnTo>
                  <a:pt x="137160" y="45720"/>
                </a:lnTo>
                <a:lnTo>
                  <a:pt x="102870" y="5715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SMARTINK"/>
          <p:cNvSpPr/>
          <p:nvPr/>
        </p:nvSpPr>
        <p:spPr>
          <a:xfrm>
            <a:off x="1668780" y="6046470"/>
            <a:ext cx="274321" cy="285751"/>
          </a:xfrm>
          <a:custGeom>
            <a:avLst/>
            <a:gdLst/>
            <a:ahLst/>
            <a:cxnLst/>
            <a:rect l="0" t="0" r="0" b="0"/>
            <a:pathLst>
              <a:path w="274321" h="285751">
                <a:moveTo>
                  <a:pt x="80010" y="11430"/>
                </a:moveTo>
                <a:lnTo>
                  <a:pt x="57150" y="0"/>
                </a:lnTo>
                <a:lnTo>
                  <a:pt x="45720" y="11430"/>
                </a:lnTo>
                <a:lnTo>
                  <a:pt x="22860" y="22860"/>
                </a:lnTo>
                <a:lnTo>
                  <a:pt x="0" y="68580"/>
                </a:lnTo>
                <a:lnTo>
                  <a:pt x="0" y="114300"/>
                </a:lnTo>
                <a:lnTo>
                  <a:pt x="0" y="160020"/>
                </a:lnTo>
                <a:lnTo>
                  <a:pt x="0" y="182880"/>
                </a:lnTo>
                <a:lnTo>
                  <a:pt x="34290" y="240030"/>
                </a:lnTo>
                <a:lnTo>
                  <a:pt x="68580" y="262890"/>
                </a:lnTo>
                <a:lnTo>
                  <a:pt x="114300" y="274320"/>
                </a:lnTo>
                <a:lnTo>
                  <a:pt x="137160" y="285750"/>
                </a:lnTo>
                <a:lnTo>
                  <a:pt x="194310" y="285750"/>
                </a:lnTo>
                <a:lnTo>
                  <a:pt x="240030" y="262890"/>
                </a:lnTo>
                <a:lnTo>
                  <a:pt x="274320" y="2514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SMARTINK"/>
          <p:cNvSpPr/>
          <p:nvPr/>
        </p:nvSpPr>
        <p:spPr>
          <a:xfrm>
            <a:off x="2045970" y="6137910"/>
            <a:ext cx="57151" cy="274321"/>
          </a:xfrm>
          <a:custGeom>
            <a:avLst/>
            <a:gdLst/>
            <a:ahLst/>
            <a:cxnLst/>
            <a:rect l="0" t="0" r="0" b="0"/>
            <a:pathLst>
              <a:path w="57151" h="274321">
                <a:moveTo>
                  <a:pt x="0" y="0"/>
                </a:moveTo>
                <a:lnTo>
                  <a:pt x="11430" y="57150"/>
                </a:lnTo>
                <a:lnTo>
                  <a:pt x="22860" y="114300"/>
                </a:lnTo>
                <a:lnTo>
                  <a:pt x="34290" y="160020"/>
                </a:lnTo>
                <a:lnTo>
                  <a:pt x="45720" y="217170"/>
                </a:lnTo>
                <a:lnTo>
                  <a:pt x="57150" y="27432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SMARTINK"/>
          <p:cNvSpPr/>
          <p:nvPr/>
        </p:nvSpPr>
        <p:spPr>
          <a:xfrm>
            <a:off x="2057400" y="6160770"/>
            <a:ext cx="457201" cy="354331"/>
          </a:xfrm>
          <a:custGeom>
            <a:avLst/>
            <a:gdLst/>
            <a:ahLst/>
            <a:cxnLst/>
            <a:rect l="0" t="0" r="0" b="0"/>
            <a:pathLst>
              <a:path w="457201" h="354331">
                <a:moveTo>
                  <a:pt x="262890" y="0"/>
                </a:moveTo>
                <a:lnTo>
                  <a:pt x="228600" y="0"/>
                </a:lnTo>
                <a:lnTo>
                  <a:pt x="171450" y="11430"/>
                </a:lnTo>
                <a:lnTo>
                  <a:pt x="114300" y="34290"/>
                </a:lnTo>
                <a:lnTo>
                  <a:pt x="68580" y="80010"/>
                </a:lnTo>
                <a:lnTo>
                  <a:pt x="34290" y="114300"/>
                </a:lnTo>
                <a:lnTo>
                  <a:pt x="11430" y="160020"/>
                </a:lnTo>
                <a:lnTo>
                  <a:pt x="0" y="182880"/>
                </a:lnTo>
                <a:lnTo>
                  <a:pt x="0" y="217170"/>
                </a:lnTo>
                <a:lnTo>
                  <a:pt x="11430" y="262890"/>
                </a:lnTo>
                <a:lnTo>
                  <a:pt x="11430" y="285750"/>
                </a:lnTo>
                <a:lnTo>
                  <a:pt x="22860" y="297180"/>
                </a:lnTo>
                <a:lnTo>
                  <a:pt x="57150" y="308610"/>
                </a:lnTo>
                <a:lnTo>
                  <a:pt x="80010" y="308610"/>
                </a:lnTo>
                <a:lnTo>
                  <a:pt x="137160" y="297180"/>
                </a:lnTo>
                <a:lnTo>
                  <a:pt x="171450" y="285750"/>
                </a:lnTo>
                <a:lnTo>
                  <a:pt x="194310" y="274320"/>
                </a:lnTo>
                <a:lnTo>
                  <a:pt x="240030" y="228600"/>
                </a:lnTo>
                <a:lnTo>
                  <a:pt x="262890" y="171450"/>
                </a:lnTo>
                <a:lnTo>
                  <a:pt x="274320" y="148590"/>
                </a:lnTo>
                <a:lnTo>
                  <a:pt x="274320" y="91440"/>
                </a:lnTo>
                <a:lnTo>
                  <a:pt x="262890" y="80010"/>
                </a:lnTo>
                <a:lnTo>
                  <a:pt x="285750" y="125730"/>
                </a:lnTo>
                <a:lnTo>
                  <a:pt x="297180" y="182880"/>
                </a:lnTo>
                <a:lnTo>
                  <a:pt x="320040" y="228600"/>
                </a:lnTo>
                <a:lnTo>
                  <a:pt x="342900" y="274320"/>
                </a:lnTo>
                <a:lnTo>
                  <a:pt x="365760" y="308610"/>
                </a:lnTo>
                <a:lnTo>
                  <a:pt x="411480" y="342900"/>
                </a:lnTo>
                <a:lnTo>
                  <a:pt x="422910" y="354330"/>
                </a:lnTo>
                <a:lnTo>
                  <a:pt x="457200" y="33147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SMARTINK"/>
          <p:cNvSpPr/>
          <p:nvPr/>
        </p:nvSpPr>
        <p:spPr>
          <a:xfrm>
            <a:off x="2514600" y="6035040"/>
            <a:ext cx="114301" cy="365761"/>
          </a:xfrm>
          <a:custGeom>
            <a:avLst/>
            <a:gdLst/>
            <a:ahLst/>
            <a:cxnLst/>
            <a:rect l="0" t="0" r="0" b="0"/>
            <a:pathLst>
              <a:path w="114301" h="365761">
                <a:moveTo>
                  <a:pt x="0" y="0"/>
                </a:moveTo>
                <a:lnTo>
                  <a:pt x="0" y="45720"/>
                </a:lnTo>
                <a:lnTo>
                  <a:pt x="0" y="91440"/>
                </a:lnTo>
                <a:lnTo>
                  <a:pt x="11430" y="137160"/>
                </a:lnTo>
                <a:lnTo>
                  <a:pt x="34290" y="182880"/>
                </a:lnTo>
                <a:lnTo>
                  <a:pt x="45720" y="228600"/>
                </a:lnTo>
                <a:lnTo>
                  <a:pt x="57150" y="285750"/>
                </a:lnTo>
                <a:lnTo>
                  <a:pt x="68580" y="320040"/>
                </a:lnTo>
                <a:lnTo>
                  <a:pt x="114300" y="36576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SMARTINK"/>
          <p:cNvSpPr/>
          <p:nvPr/>
        </p:nvSpPr>
        <p:spPr>
          <a:xfrm>
            <a:off x="3017520" y="6137910"/>
            <a:ext cx="22861" cy="45721"/>
          </a:xfrm>
          <a:custGeom>
            <a:avLst/>
            <a:gdLst/>
            <a:ahLst/>
            <a:cxnLst/>
            <a:rect l="0" t="0" r="0" b="0"/>
            <a:pathLst>
              <a:path w="22861" h="45721">
                <a:moveTo>
                  <a:pt x="0" y="45720"/>
                </a:moveTo>
                <a:lnTo>
                  <a:pt x="11430" y="22860"/>
                </a:lnTo>
                <a:lnTo>
                  <a:pt x="2286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SMARTINK"/>
          <p:cNvSpPr/>
          <p:nvPr/>
        </p:nvSpPr>
        <p:spPr>
          <a:xfrm>
            <a:off x="2823210" y="6115050"/>
            <a:ext cx="308611" cy="388621"/>
          </a:xfrm>
          <a:custGeom>
            <a:avLst/>
            <a:gdLst/>
            <a:ahLst/>
            <a:cxnLst/>
            <a:rect l="0" t="0" r="0" b="0"/>
            <a:pathLst>
              <a:path w="308611" h="388621">
                <a:moveTo>
                  <a:pt x="114300" y="0"/>
                </a:moveTo>
                <a:lnTo>
                  <a:pt x="57150" y="22860"/>
                </a:lnTo>
                <a:lnTo>
                  <a:pt x="34290" y="22860"/>
                </a:lnTo>
                <a:lnTo>
                  <a:pt x="11430" y="57150"/>
                </a:lnTo>
                <a:lnTo>
                  <a:pt x="0" y="80010"/>
                </a:lnTo>
                <a:lnTo>
                  <a:pt x="0" y="102870"/>
                </a:lnTo>
                <a:lnTo>
                  <a:pt x="0" y="125730"/>
                </a:lnTo>
                <a:lnTo>
                  <a:pt x="22860" y="137160"/>
                </a:lnTo>
                <a:lnTo>
                  <a:pt x="34290" y="148590"/>
                </a:lnTo>
                <a:lnTo>
                  <a:pt x="102870" y="125730"/>
                </a:lnTo>
                <a:lnTo>
                  <a:pt x="137160" y="102870"/>
                </a:lnTo>
                <a:lnTo>
                  <a:pt x="194310" y="57150"/>
                </a:lnTo>
                <a:lnTo>
                  <a:pt x="228600" y="11430"/>
                </a:lnTo>
                <a:lnTo>
                  <a:pt x="240030" y="22860"/>
                </a:lnTo>
                <a:lnTo>
                  <a:pt x="251460" y="80010"/>
                </a:lnTo>
                <a:lnTo>
                  <a:pt x="262890" y="125730"/>
                </a:lnTo>
                <a:lnTo>
                  <a:pt x="274320" y="171450"/>
                </a:lnTo>
                <a:lnTo>
                  <a:pt x="285750" y="228600"/>
                </a:lnTo>
                <a:lnTo>
                  <a:pt x="308610" y="274320"/>
                </a:lnTo>
                <a:lnTo>
                  <a:pt x="308610" y="331470"/>
                </a:lnTo>
                <a:lnTo>
                  <a:pt x="308610" y="365760"/>
                </a:lnTo>
                <a:lnTo>
                  <a:pt x="297180" y="377190"/>
                </a:lnTo>
                <a:lnTo>
                  <a:pt x="285750" y="388620"/>
                </a:lnTo>
                <a:lnTo>
                  <a:pt x="262890" y="388620"/>
                </a:lnTo>
                <a:lnTo>
                  <a:pt x="217170" y="37719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SMARTINK"/>
          <p:cNvSpPr/>
          <p:nvPr/>
        </p:nvSpPr>
        <p:spPr>
          <a:xfrm>
            <a:off x="3108960" y="6046470"/>
            <a:ext cx="662941" cy="228601"/>
          </a:xfrm>
          <a:custGeom>
            <a:avLst/>
            <a:gdLst/>
            <a:ahLst/>
            <a:cxnLst/>
            <a:rect l="0" t="0" r="0" b="0"/>
            <a:pathLst>
              <a:path w="662941" h="228601">
                <a:moveTo>
                  <a:pt x="0" y="114300"/>
                </a:moveTo>
                <a:lnTo>
                  <a:pt x="22860" y="160020"/>
                </a:lnTo>
                <a:lnTo>
                  <a:pt x="57150" y="205740"/>
                </a:lnTo>
                <a:lnTo>
                  <a:pt x="68580" y="217170"/>
                </a:lnTo>
                <a:lnTo>
                  <a:pt x="68580" y="160020"/>
                </a:lnTo>
                <a:lnTo>
                  <a:pt x="68580" y="114300"/>
                </a:lnTo>
                <a:lnTo>
                  <a:pt x="68580" y="68580"/>
                </a:lnTo>
                <a:lnTo>
                  <a:pt x="80010" y="22860"/>
                </a:lnTo>
                <a:lnTo>
                  <a:pt x="91440" y="11430"/>
                </a:lnTo>
                <a:lnTo>
                  <a:pt x="102870" y="0"/>
                </a:lnTo>
                <a:lnTo>
                  <a:pt x="125730" y="11430"/>
                </a:lnTo>
                <a:lnTo>
                  <a:pt x="137160" y="22860"/>
                </a:lnTo>
                <a:lnTo>
                  <a:pt x="137160" y="80010"/>
                </a:lnTo>
                <a:lnTo>
                  <a:pt x="160020" y="137160"/>
                </a:lnTo>
                <a:lnTo>
                  <a:pt x="171450" y="182880"/>
                </a:lnTo>
                <a:lnTo>
                  <a:pt x="182880" y="194310"/>
                </a:lnTo>
                <a:lnTo>
                  <a:pt x="194310" y="205740"/>
                </a:lnTo>
                <a:lnTo>
                  <a:pt x="240030" y="228600"/>
                </a:lnTo>
                <a:lnTo>
                  <a:pt x="297180" y="217170"/>
                </a:lnTo>
                <a:lnTo>
                  <a:pt x="308610" y="194310"/>
                </a:lnTo>
                <a:lnTo>
                  <a:pt x="320040" y="171450"/>
                </a:lnTo>
                <a:lnTo>
                  <a:pt x="308610" y="148590"/>
                </a:lnTo>
                <a:lnTo>
                  <a:pt x="285750" y="91440"/>
                </a:lnTo>
                <a:lnTo>
                  <a:pt x="274320" y="80010"/>
                </a:lnTo>
                <a:lnTo>
                  <a:pt x="240030" y="45720"/>
                </a:lnTo>
                <a:lnTo>
                  <a:pt x="228600" y="34290"/>
                </a:lnTo>
                <a:lnTo>
                  <a:pt x="240030" y="22860"/>
                </a:lnTo>
                <a:lnTo>
                  <a:pt x="251460" y="45720"/>
                </a:lnTo>
                <a:lnTo>
                  <a:pt x="274320" y="80010"/>
                </a:lnTo>
                <a:lnTo>
                  <a:pt x="320040" y="125730"/>
                </a:lnTo>
                <a:lnTo>
                  <a:pt x="331470" y="160020"/>
                </a:lnTo>
                <a:lnTo>
                  <a:pt x="377190" y="194310"/>
                </a:lnTo>
                <a:lnTo>
                  <a:pt x="411480" y="194310"/>
                </a:lnTo>
                <a:lnTo>
                  <a:pt x="445770" y="194310"/>
                </a:lnTo>
                <a:lnTo>
                  <a:pt x="468630" y="171450"/>
                </a:lnTo>
                <a:lnTo>
                  <a:pt x="491490" y="137160"/>
                </a:lnTo>
                <a:lnTo>
                  <a:pt x="502920" y="102870"/>
                </a:lnTo>
                <a:lnTo>
                  <a:pt x="502920" y="80010"/>
                </a:lnTo>
                <a:lnTo>
                  <a:pt x="502920" y="125730"/>
                </a:lnTo>
                <a:lnTo>
                  <a:pt x="514350" y="148590"/>
                </a:lnTo>
                <a:lnTo>
                  <a:pt x="537210" y="171450"/>
                </a:lnTo>
                <a:lnTo>
                  <a:pt x="548640" y="182880"/>
                </a:lnTo>
                <a:lnTo>
                  <a:pt x="571500" y="182880"/>
                </a:lnTo>
                <a:lnTo>
                  <a:pt x="594360" y="182880"/>
                </a:lnTo>
                <a:lnTo>
                  <a:pt x="617220" y="182880"/>
                </a:lnTo>
                <a:lnTo>
                  <a:pt x="662940" y="16002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SMARTINK"/>
          <p:cNvSpPr/>
          <p:nvPr/>
        </p:nvSpPr>
        <p:spPr>
          <a:xfrm>
            <a:off x="3783330" y="6080760"/>
            <a:ext cx="171451" cy="434341"/>
          </a:xfrm>
          <a:custGeom>
            <a:avLst/>
            <a:gdLst/>
            <a:ahLst/>
            <a:cxnLst/>
            <a:rect l="0" t="0" r="0" b="0"/>
            <a:pathLst>
              <a:path w="171451" h="434341">
                <a:moveTo>
                  <a:pt x="11430" y="34290"/>
                </a:moveTo>
                <a:lnTo>
                  <a:pt x="0" y="45720"/>
                </a:lnTo>
                <a:lnTo>
                  <a:pt x="0" y="91440"/>
                </a:lnTo>
                <a:lnTo>
                  <a:pt x="0" y="125730"/>
                </a:lnTo>
                <a:lnTo>
                  <a:pt x="0" y="171450"/>
                </a:lnTo>
                <a:lnTo>
                  <a:pt x="11430" y="217170"/>
                </a:lnTo>
                <a:lnTo>
                  <a:pt x="34290" y="274320"/>
                </a:lnTo>
                <a:lnTo>
                  <a:pt x="57150" y="320040"/>
                </a:lnTo>
                <a:lnTo>
                  <a:pt x="80010" y="377190"/>
                </a:lnTo>
                <a:lnTo>
                  <a:pt x="114300" y="434340"/>
                </a:lnTo>
                <a:lnTo>
                  <a:pt x="102870" y="377190"/>
                </a:lnTo>
                <a:lnTo>
                  <a:pt x="80010" y="320040"/>
                </a:lnTo>
                <a:lnTo>
                  <a:pt x="57150" y="274320"/>
                </a:lnTo>
                <a:lnTo>
                  <a:pt x="34290" y="228600"/>
                </a:lnTo>
                <a:lnTo>
                  <a:pt x="22860" y="194310"/>
                </a:lnTo>
                <a:lnTo>
                  <a:pt x="11430" y="148590"/>
                </a:lnTo>
                <a:lnTo>
                  <a:pt x="11430" y="91440"/>
                </a:lnTo>
                <a:lnTo>
                  <a:pt x="11430" y="57150"/>
                </a:lnTo>
                <a:lnTo>
                  <a:pt x="22860" y="22860"/>
                </a:lnTo>
                <a:lnTo>
                  <a:pt x="45720" y="11430"/>
                </a:lnTo>
                <a:lnTo>
                  <a:pt x="80010" y="0"/>
                </a:lnTo>
                <a:lnTo>
                  <a:pt x="137160" y="11430"/>
                </a:lnTo>
                <a:lnTo>
                  <a:pt x="160020" y="34290"/>
                </a:lnTo>
                <a:lnTo>
                  <a:pt x="171450" y="45720"/>
                </a:lnTo>
                <a:lnTo>
                  <a:pt x="160020" y="80010"/>
                </a:lnTo>
                <a:lnTo>
                  <a:pt x="148590" y="91440"/>
                </a:lnTo>
                <a:lnTo>
                  <a:pt x="91440" y="125730"/>
                </a:lnTo>
                <a:lnTo>
                  <a:pt x="57150" y="16002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SMARTINK"/>
          <p:cNvSpPr/>
          <p:nvPr/>
        </p:nvSpPr>
        <p:spPr>
          <a:xfrm>
            <a:off x="4011930" y="6080760"/>
            <a:ext cx="171451" cy="262891"/>
          </a:xfrm>
          <a:custGeom>
            <a:avLst/>
            <a:gdLst/>
            <a:ahLst/>
            <a:cxnLst/>
            <a:rect l="0" t="0" r="0" b="0"/>
            <a:pathLst>
              <a:path w="171451" h="262891">
                <a:moveTo>
                  <a:pt x="91440" y="0"/>
                </a:moveTo>
                <a:lnTo>
                  <a:pt x="34290" y="11430"/>
                </a:lnTo>
                <a:lnTo>
                  <a:pt x="11430" y="22860"/>
                </a:lnTo>
                <a:lnTo>
                  <a:pt x="0" y="34290"/>
                </a:lnTo>
                <a:lnTo>
                  <a:pt x="11430" y="57150"/>
                </a:lnTo>
                <a:lnTo>
                  <a:pt x="68580" y="80010"/>
                </a:lnTo>
                <a:lnTo>
                  <a:pt x="125730" y="114300"/>
                </a:lnTo>
                <a:lnTo>
                  <a:pt x="148590" y="125730"/>
                </a:lnTo>
                <a:lnTo>
                  <a:pt x="160020" y="148590"/>
                </a:lnTo>
                <a:lnTo>
                  <a:pt x="171450" y="182880"/>
                </a:lnTo>
                <a:lnTo>
                  <a:pt x="160020" y="205740"/>
                </a:lnTo>
                <a:lnTo>
                  <a:pt x="148590" y="217170"/>
                </a:lnTo>
                <a:lnTo>
                  <a:pt x="102870" y="240030"/>
                </a:lnTo>
                <a:lnTo>
                  <a:pt x="57150" y="251460"/>
                </a:lnTo>
                <a:lnTo>
                  <a:pt x="34290" y="26289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SMARTINK"/>
          <p:cNvSpPr/>
          <p:nvPr/>
        </p:nvSpPr>
        <p:spPr>
          <a:xfrm>
            <a:off x="4229100" y="5920740"/>
            <a:ext cx="205741" cy="571501"/>
          </a:xfrm>
          <a:custGeom>
            <a:avLst/>
            <a:gdLst/>
            <a:ahLst/>
            <a:cxnLst/>
            <a:rect l="0" t="0" r="0" b="0"/>
            <a:pathLst>
              <a:path w="205741" h="571501">
                <a:moveTo>
                  <a:pt x="205740" y="0"/>
                </a:moveTo>
                <a:lnTo>
                  <a:pt x="194310" y="34290"/>
                </a:lnTo>
                <a:lnTo>
                  <a:pt x="182880" y="91440"/>
                </a:lnTo>
                <a:lnTo>
                  <a:pt x="160020" y="137160"/>
                </a:lnTo>
                <a:lnTo>
                  <a:pt x="148590" y="182880"/>
                </a:lnTo>
                <a:lnTo>
                  <a:pt x="125730" y="240030"/>
                </a:lnTo>
                <a:lnTo>
                  <a:pt x="102870" y="285750"/>
                </a:lnTo>
                <a:lnTo>
                  <a:pt x="91440" y="331470"/>
                </a:lnTo>
                <a:lnTo>
                  <a:pt x="68580" y="388620"/>
                </a:lnTo>
                <a:lnTo>
                  <a:pt x="45720" y="434340"/>
                </a:lnTo>
                <a:lnTo>
                  <a:pt x="34290" y="491490"/>
                </a:lnTo>
                <a:lnTo>
                  <a:pt x="0" y="548640"/>
                </a:lnTo>
                <a:lnTo>
                  <a:pt x="0" y="57150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SMARTINK"/>
          <p:cNvSpPr/>
          <p:nvPr/>
        </p:nvSpPr>
        <p:spPr>
          <a:xfrm>
            <a:off x="4457700" y="6126480"/>
            <a:ext cx="297181" cy="194311"/>
          </a:xfrm>
          <a:custGeom>
            <a:avLst/>
            <a:gdLst/>
            <a:ahLst/>
            <a:cxnLst/>
            <a:rect l="0" t="0" r="0" b="0"/>
            <a:pathLst>
              <a:path w="297181" h="194311">
                <a:moveTo>
                  <a:pt x="160020" y="0"/>
                </a:moveTo>
                <a:lnTo>
                  <a:pt x="102870" y="11430"/>
                </a:lnTo>
                <a:lnTo>
                  <a:pt x="45720" y="45720"/>
                </a:lnTo>
                <a:lnTo>
                  <a:pt x="34290" y="57150"/>
                </a:lnTo>
                <a:lnTo>
                  <a:pt x="0" y="102870"/>
                </a:lnTo>
                <a:lnTo>
                  <a:pt x="0" y="137160"/>
                </a:lnTo>
                <a:lnTo>
                  <a:pt x="11430" y="171450"/>
                </a:lnTo>
                <a:lnTo>
                  <a:pt x="34290" y="182880"/>
                </a:lnTo>
                <a:lnTo>
                  <a:pt x="57150" y="194310"/>
                </a:lnTo>
                <a:lnTo>
                  <a:pt x="102870" y="194310"/>
                </a:lnTo>
                <a:lnTo>
                  <a:pt x="148590" y="194310"/>
                </a:lnTo>
                <a:lnTo>
                  <a:pt x="194310" y="194310"/>
                </a:lnTo>
                <a:lnTo>
                  <a:pt x="251460" y="194310"/>
                </a:lnTo>
                <a:lnTo>
                  <a:pt x="297180" y="19431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SMARTINK"/>
          <p:cNvSpPr/>
          <p:nvPr/>
        </p:nvSpPr>
        <p:spPr>
          <a:xfrm>
            <a:off x="4846320" y="5955030"/>
            <a:ext cx="45721" cy="445771"/>
          </a:xfrm>
          <a:custGeom>
            <a:avLst/>
            <a:gdLst/>
            <a:ahLst/>
            <a:cxnLst/>
            <a:rect l="0" t="0" r="0" b="0"/>
            <a:pathLst>
              <a:path w="45721" h="445771">
                <a:moveTo>
                  <a:pt x="0" y="0"/>
                </a:moveTo>
                <a:lnTo>
                  <a:pt x="0" y="45720"/>
                </a:lnTo>
                <a:lnTo>
                  <a:pt x="0" y="102870"/>
                </a:lnTo>
                <a:lnTo>
                  <a:pt x="0" y="148590"/>
                </a:lnTo>
                <a:lnTo>
                  <a:pt x="0" y="194310"/>
                </a:lnTo>
                <a:lnTo>
                  <a:pt x="0" y="240030"/>
                </a:lnTo>
                <a:lnTo>
                  <a:pt x="0" y="285750"/>
                </a:lnTo>
                <a:lnTo>
                  <a:pt x="0" y="342900"/>
                </a:lnTo>
                <a:lnTo>
                  <a:pt x="11430" y="388620"/>
                </a:lnTo>
                <a:lnTo>
                  <a:pt x="45720" y="44577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SMARTINK"/>
          <p:cNvSpPr/>
          <p:nvPr/>
        </p:nvSpPr>
        <p:spPr>
          <a:xfrm>
            <a:off x="5006340" y="6183630"/>
            <a:ext cx="68581" cy="205741"/>
          </a:xfrm>
          <a:custGeom>
            <a:avLst/>
            <a:gdLst/>
            <a:ahLst/>
            <a:cxnLst/>
            <a:rect l="0" t="0" r="0" b="0"/>
            <a:pathLst>
              <a:path w="68581" h="205741">
                <a:moveTo>
                  <a:pt x="0" y="0"/>
                </a:moveTo>
                <a:lnTo>
                  <a:pt x="0" y="45720"/>
                </a:lnTo>
                <a:lnTo>
                  <a:pt x="11430" y="91440"/>
                </a:lnTo>
                <a:lnTo>
                  <a:pt x="34290" y="137160"/>
                </a:lnTo>
                <a:lnTo>
                  <a:pt x="45720" y="182880"/>
                </a:lnTo>
                <a:lnTo>
                  <a:pt x="57150" y="194310"/>
                </a:lnTo>
                <a:lnTo>
                  <a:pt x="68580" y="20574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9" name="SMARTINK"/>
          <p:cNvSpPr/>
          <p:nvPr/>
        </p:nvSpPr>
        <p:spPr>
          <a:xfrm>
            <a:off x="5017770" y="6023610"/>
            <a:ext cx="1" cy="45721"/>
          </a:xfrm>
          <a:custGeom>
            <a:avLst/>
            <a:gdLst/>
            <a:ahLst/>
            <a:cxnLst/>
            <a:rect l="0" t="0" r="0" b="0"/>
            <a:pathLst>
              <a:path w="1" h="45721">
                <a:moveTo>
                  <a:pt x="0" y="45720"/>
                </a:moveTo>
                <a:lnTo>
                  <a:pt x="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SMARTINK"/>
          <p:cNvSpPr/>
          <p:nvPr/>
        </p:nvSpPr>
        <p:spPr>
          <a:xfrm>
            <a:off x="5132070" y="6115050"/>
            <a:ext cx="194311" cy="422911"/>
          </a:xfrm>
          <a:custGeom>
            <a:avLst/>
            <a:gdLst/>
            <a:ahLst/>
            <a:cxnLst/>
            <a:rect l="0" t="0" r="0" b="0"/>
            <a:pathLst>
              <a:path w="194311" h="422911">
                <a:moveTo>
                  <a:pt x="137160" y="11430"/>
                </a:moveTo>
                <a:lnTo>
                  <a:pt x="114300" y="0"/>
                </a:lnTo>
                <a:lnTo>
                  <a:pt x="80010" y="11430"/>
                </a:lnTo>
                <a:lnTo>
                  <a:pt x="45720" y="34290"/>
                </a:lnTo>
                <a:lnTo>
                  <a:pt x="22860" y="68580"/>
                </a:lnTo>
                <a:lnTo>
                  <a:pt x="0" y="102870"/>
                </a:lnTo>
                <a:lnTo>
                  <a:pt x="0" y="125730"/>
                </a:lnTo>
                <a:lnTo>
                  <a:pt x="11430" y="137160"/>
                </a:lnTo>
                <a:lnTo>
                  <a:pt x="34290" y="137160"/>
                </a:lnTo>
                <a:lnTo>
                  <a:pt x="68580" y="125730"/>
                </a:lnTo>
                <a:lnTo>
                  <a:pt x="125730" y="68580"/>
                </a:lnTo>
                <a:lnTo>
                  <a:pt x="148590" y="34290"/>
                </a:lnTo>
                <a:lnTo>
                  <a:pt x="148590" y="11430"/>
                </a:lnTo>
                <a:lnTo>
                  <a:pt x="125730" y="68580"/>
                </a:lnTo>
                <a:lnTo>
                  <a:pt x="125730" y="114300"/>
                </a:lnTo>
                <a:lnTo>
                  <a:pt x="125730" y="171450"/>
                </a:lnTo>
                <a:lnTo>
                  <a:pt x="125730" y="217170"/>
                </a:lnTo>
                <a:lnTo>
                  <a:pt x="125730" y="262890"/>
                </a:lnTo>
                <a:lnTo>
                  <a:pt x="137160" y="320040"/>
                </a:lnTo>
                <a:lnTo>
                  <a:pt x="148590" y="365760"/>
                </a:lnTo>
                <a:lnTo>
                  <a:pt x="160020" y="388620"/>
                </a:lnTo>
                <a:lnTo>
                  <a:pt x="171450" y="400050"/>
                </a:lnTo>
                <a:lnTo>
                  <a:pt x="194310" y="42291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SMARTINK"/>
          <p:cNvSpPr/>
          <p:nvPr/>
        </p:nvSpPr>
        <p:spPr>
          <a:xfrm>
            <a:off x="5360670" y="6103620"/>
            <a:ext cx="182881" cy="205741"/>
          </a:xfrm>
          <a:custGeom>
            <a:avLst/>
            <a:gdLst/>
            <a:ahLst/>
            <a:cxnLst/>
            <a:rect l="0" t="0" r="0" b="0"/>
            <a:pathLst>
              <a:path w="182881" h="205741">
                <a:moveTo>
                  <a:pt x="11430" y="22860"/>
                </a:moveTo>
                <a:lnTo>
                  <a:pt x="0" y="34290"/>
                </a:lnTo>
                <a:lnTo>
                  <a:pt x="11430" y="102870"/>
                </a:lnTo>
                <a:lnTo>
                  <a:pt x="22860" y="148590"/>
                </a:lnTo>
                <a:lnTo>
                  <a:pt x="45720" y="171450"/>
                </a:lnTo>
                <a:lnTo>
                  <a:pt x="68580" y="194310"/>
                </a:lnTo>
                <a:lnTo>
                  <a:pt x="91440" y="205740"/>
                </a:lnTo>
                <a:lnTo>
                  <a:pt x="125730" y="194310"/>
                </a:lnTo>
                <a:lnTo>
                  <a:pt x="148590" y="171450"/>
                </a:lnTo>
                <a:lnTo>
                  <a:pt x="171450" y="148590"/>
                </a:lnTo>
                <a:lnTo>
                  <a:pt x="182880" y="102870"/>
                </a:lnTo>
                <a:lnTo>
                  <a:pt x="182880" y="57150"/>
                </a:lnTo>
                <a:lnTo>
                  <a:pt x="182880" y="0"/>
                </a:lnTo>
                <a:lnTo>
                  <a:pt x="182880" y="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SMARTINK"/>
          <p:cNvSpPr/>
          <p:nvPr/>
        </p:nvSpPr>
        <p:spPr>
          <a:xfrm>
            <a:off x="5600700" y="6103620"/>
            <a:ext cx="217171" cy="262891"/>
          </a:xfrm>
          <a:custGeom>
            <a:avLst/>
            <a:gdLst/>
            <a:ahLst/>
            <a:cxnLst/>
            <a:rect l="0" t="0" r="0" b="0"/>
            <a:pathLst>
              <a:path w="217171" h="262891">
                <a:moveTo>
                  <a:pt x="34290" y="171450"/>
                </a:moveTo>
                <a:lnTo>
                  <a:pt x="45720" y="137160"/>
                </a:lnTo>
                <a:lnTo>
                  <a:pt x="91440" y="91440"/>
                </a:lnTo>
                <a:lnTo>
                  <a:pt x="114300" y="34290"/>
                </a:lnTo>
                <a:lnTo>
                  <a:pt x="102870" y="11430"/>
                </a:lnTo>
                <a:lnTo>
                  <a:pt x="91440" y="0"/>
                </a:lnTo>
                <a:lnTo>
                  <a:pt x="57150" y="22860"/>
                </a:lnTo>
                <a:lnTo>
                  <a:pt x="22860" y="45720"/>
                </a:lnTo>
                <a:lnTo>
                  <a:pt x="11430" y="68580"/>
                </a:lnTo>
                <a:lnTo>
                  <a:pt x="0" y="114300"/>
                </a:lnTo>
                <a:lnTo>
                  <a:pt x="11430" y="148590"/>
                </a:lnTo>
                <a:lnTo>
                  <a:pt x="11430" y="171450"/>
                </a:lnTo>
                <a:lnTo>
                  <a:pt x="34290" y="194310"/>
                </a:lnTo>
                <a:lnTo>
                  <a:pt x="68580" y="217170"/>
                </a:lnTo>
                <a:lnTo>
                  <a:pt x="114300" y="240030"/>
                </a:lnTo>
                <a:lnTo>
                  <a:pt x="160020" y="251460"/>
                </a:lnTo>
                <a:lnTo>
                  <a:pt x="217170" y="26289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SMARTINK"/>
          <p:cNvSpPr/>
          <p:nvPr/>
        </p:nvSpPr>
        <p:spPr>
          <a:xfrm>
            <a:off x="5897880" y="6103620"/>
            <a:ext cx="125731" cy="285751"/>
          </a:xfrm>
          <a:custGeom>
            <a:avLst/>
            <a:gdLst/>
            <a:ahLst/>
            <a:cxnLst/>
            <a:rect l="0" t="0" r="0" b="0"/>
            <a:pathLst>
              <a:path w="125731" h="285751">
                <a:moveTo>
                  <a:pt x="125730" y="22860"/>
                </a:moveTo>
                <a:lnTo>
                  <a:pt x="102870" y="0"/>
                </a:lnTo>
                <a:lnTo>
                  <a:pt x="68580" y="0"/>
                </a:lnTo>
                <a:lnTo>
                  <a:pt x="11430" y="11430"/>
                </a:lnTo>
                <a:lnTo>
                  <a:pt x="0" y="34290"/>
                </a:lnTo>
                <a:lnTo>
                  <a:pt x="0" y="68580"/>
                </a:lnTo>
                <a:lnTo>
                  <a:pt x="11430" y="91440"/>
                </a:lnTo>
                <a:lnTo>
                  <a:pt x="57150" y="137160"/>
                </a:lnTo>
                <a:lnTo>
                  <a:pt x="91440" y="194310"/>
                </a:lnTo>
                <a:lnTo>
                  <a:pt x="102870" y="217170"/>
                </a:lnTo>
                <a:lnTo>
                  <a:pt x="102870" y="240030"/>
                </a:lnTo>
                <a:lnTo>
                  <a:pt x="91440" y="251460"/>
                </a:lnTo>
                <a:lnTo>
                  <a:pt x="68580" y="262890"/>
                </a:lnTo>
                <a:lnTo>
                  <a:pt x="45720" y="274320"/>
                </a:lnTo>
                <a:lnTo>
                  <a:pt x="22860" y="285750"/>
                </a:ln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063382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lgn="ctr">
              <a:buNone/>
            </a:pPr>
            <a:r>
              <a:rPr lang="en-US" sz="3600" b="1" dirty="0"/>
              <a:t>Write a </a:t>
            </a:r>
            <a:r>
              <a:rPr lang="en-US" sz="3600" b="1" u="sng" dirty="0" smtClean="0"/>
              <a:t>SENTENCE</a:t>
            </a:r>
            <a:r>
              <a:rPr lang="en-US" sz="3600" b="1" dirty="0" smtClean="0"/>
              <a:t> </a:t>
            </a:r>
            <a:r>
              <a:rPr lang="en-US" sz="3600" b="1" dirty="0"/>
              <a:t>about the topic.</a:t>
            </a:r>
            <a:endParaRPr lang="en-US" sz="3600" dirty="0"/>
          </a:p>
          <a:p>
            <a:pPr marL="45720" indent="0">
              <a:buNone/>
            </a:pPr>
            <a:r>
              <a:rPr lang="en-US" i="1" dirty="0" smtClean="0">
                <a:solidFill>
                  <a:srgbClr val="C66951"/>
                </a:solidFill>
              </a:rPr>
              <a:t>*</a:t>
            </a:r>
            <a:r>
              <a:rPr lang="en-US" sz="2400" i="1" dirty="0" smtClean="0">
                <a:solidFill>
                  <a:srgbClr val="C66951"/>
                </a:solidFill>
              </a:rPr>
              <a:t>NOTES: </a:t>
            </a:r>
          </a:p>
          <a:p>
            <a:r>
              <a:rPr lang="en-US" dirty="0"/>
              <a:t>DO NOT refer to characters/events from the story. Though characters experience events in a fictional world, what could you say that applies to real life?</a:t>
            </a:r>
          </a:p>
          <a:p>
            <a:pPr marL="45720" indent="0">
              <a:buNone/>
            </a:pPr>
            <a:endParaRPr lang="en-US" sz="800" dirty="0"/>
          </a:p>
          <a:p>
            <a:r>
              <a:rPr lang="en-US" dirty="0" smtClean="0"/>
              <a:t>A </a:t>
            </a:r>
            <a:r>
              <a:rPr lang="en-US" dirty="0"/>
              <a:t>good sentence starter might be: </a:t>
            </a:r>
            <a:endParaRPr lang="en-US" dirty="0" smtClean="0"/>
          </a:p>
          <a:p>
            <a:pPr marL="45720" indent="0">
              <a:buNone/>
            </a:pPr>
            <a:r>
              <a:rPr lang="en-US" i="1" dirty="0"/>
              <a:t>	</a:t>
            </a:r>
            <a:r>
              <a:rPr lang="en-US" i="1" dirty="0" smtClean="0"/>
              <a:t>	The </a:t>
            </a:r>
            <a:r>
              <a:rPr lang="en-US" i="1" dirty="0"/>
              <a:t>author/writer believes that…</a:t>
            </a:r>
            <a:endParaRPr lang="en-US" dirty="0"/>
          </a:p>
          <a:p>
            <a:pPr marL="45720" indent="0">
              <a:lnSpc>
                <a:spcPct val="50000"/>
              </a:lnSpc>
              <a:buNone/>
            </a:pPr>
            <a:r>
              <a:rPr lang="en-US" sz="2400" i="1" dirty="0"/>
              <a:t> </a:t>
            </a:r>
            <a:endParaRPr lang="en-US" sz="2400" dirty="0"/>
          </a:p>
          <a:p>
            <a:pPr marL="45720" indent="0">
              <a:buNone/>
            </a:pPr>
            <a:r>
              <a:rPr lang="en-US" sz="2400" i="1" dirty="0"/>
              <a:t>Example (from the mask film):</a:t>
            </a:r>
            <a:endParaRPr lang="en-US" sz="2400" dirty="0"/>
          </a:p>
          <a:p>
            <a:pPr marL="45720" indent="0">
              <a:buNone/>
            </a:pPr>
            <a:endParaRPr lang="en-US" dirty="0"/>
          </a:p>
        </p:txBody>
      </p:sp>
      <p:sp>
        <p:nvSpPr>
          <p:cNvPr id="3" name="Title 2"/>
          <p:cNvSpPr>
            <a:spLocks noGrp="1"/>
          </p:cNvSpPr>
          <p:nvPr>
            <p:ph type="title"/>
          </p:nvPr>
        </p:nvSpPr>
        <p:spPr/>
        <p:txBody>
          <a:bodyPr/>
          <a:lstStyle/>
          <a:p>
            <a:r>
              <a:rPr lang="en-US" dirty="0" smtClean="0"/>
              <a:t>Step 2:</a:t>
            </a:r>
            <a:endParaRPr lang="en-US" dirty="0"/>
          </a:p>
        </p:txBody>
      </p:sp>
      <p:sp>
        <p:nvSpPr>
          <p:cNvPr id="4" name="SMARTINK"/>
          <p:cNvSpPr/>
          <p:nvPr/>
        </p:nvSpPr>
        <p:spPr>
          <a:xfrm>
            <a:off x="560070" y="5337810"/>
            <a:ext cx="57151" cy="537211"/>
          </a:xfrm>
          <a:custGeom>
            <a:avLst/>
            <a:gdLst/>
            <a:ahLst/>
            <a:cxnLst/>
            <a:rect l="0" t="0" r="0" b="0"/>
            <a:pathLst>
              <a:path w="57151" h="537211">
                <a:moveTo>
                  <a:pt x="0" y="0"/>
                </a:moveTo>
                <a:lnTo>
                  <a:pt x="0" y="45720"/>
                </a:lnTo>
                <a:lnTo>
                  <a:pt x="11430" y="102870"/>
                </a:lnTo>
                <a:lnTo>
                  <a:pt x="11430" y="148590"/>
                </a:lnTo>
                <a:lnTo>
                  <a:pt x="22860" y="194310"/>
                </a:lnTo>
                <a:lnTo>
                  <a:pt x="22860" y="240030"/>
                </a:lnTo>
                <a:lnTo>
                  <a:pt x="34290" y="285750"/>
                </a:lnTo>
                <a:lnTo>
                  <a:pt x="34290" y="331470"/>
                </a:lnTo>
                <a:lnTo>
                  <a:pt x="34290" y="388620"/>
                </a:lnTo>
                <a:lnTo>
                  <a:pt x="34290" y="434340"/>
                </a:lnTo>
                <a:lnTo>
                  <a:pt x="45720" y="468630"/>
                </a:lnTo>
                <a:lnTo>
                  <a:pt x="45720" y="525780"/>
                </a:lnTo>
                <a:lnTo>
                  <a:pt x="57150" y="5372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SMARTINK"/>
          <p:cNvSpPr/>
          <p:nvPr/>
        </p:nvSpPr>
        <p:spPr>
          <a:xfrm>
            <a:off x="365760" y="5337810"/>
            <a:ext cx="857251" cy="480061"/>
          </a:xfrm>
          <a:custGeom>
            <a:avLst/>
            <a:gdLst/>
            <a:ahLst/>
            <a:cxnLst/>
            <a:rect l="0" t="0" r="0" b="0"/>
            <a:pathLst>
              <a:path w="857251" h="480061">
                <a:moveTo>
                  <a:pt x="0" y="45720"/>
                </a:moveTo>
                <a:lnTo>
                  <a:pt x="57150" y="45720"/>
                </a:lnTo>
                <a:lnTo>
                  <a:pt x="91440" y="45720"/>
                </a:lnTo>
                <a:lnTo>
                  <a:pt x="137160" y="45720"/>
                </a:lnTo>
                <a:lnTo>
                  <a:pt x="182880" y="34290"/>
                </a:lnTo>
                <a:lnTo>
                  <a:pt x="240030" y="11430"/>
                </a:lnTo>
                <a:lnTo>
                  <a:pt x="262890" y="0"/>
                </a:lnTo>
                <a:lnTo>
                  <a:pt x="285750" y="11430"/>
                </a:lnTo>
                <a:lnTo>
                  <a:pt x="297180" y="80010"/>
                </a:lnTo>
                <a:lnTo>
                  <a:pt x="308610" y="125730"/>
                </a:lnTo>
                <a:lnTo>
                  <a:pt x="320040" y="171450"/>
                </a:lnTo>
                <a:lnTo>
                  <a:pt x="331470" y="228600"/>
                </a:lnTo>
                <a:lnTo>
                  <a:pt x="342900" y="251460"/>
                </a:lnTo>
                <a:lnTo>
                  <a:pt x="365760" y="308610"/>
                </a:lnTo>
                <a:lnTo>
                  <a:pt x="377190" y="354330"/>
                </a:lnTo>
                <a:lnTo>
                  <a:pt x="365760" y="342900"/>
                </a:lnTo>
                <a:lnTo>
                  <a:pt x="365760" y="297180"/>
                </a:lnTo>
                <a:lnTo>
                  <a:pt x="365760" y="240030"/>
                </a:lnTo>
                <a:lnTo>
                  <a:pt x="365760" y="205740"/>
                </a:lnTo>
                <a:lnTo>
                  <a:pt x="377190" y="171450"/>
                </a:lnTo>
                <a:lnTo>
                  <a:pt x="400050" y="160020"/>
                </a:lnTo>
                <a:lnTo>
                  <a:pt x="422910" y="171450"/>
                </a:lnTo>
                <a:lnTo>
                  <a:pt x="468630" y="228600"/>
                </a:lnTo>
                <a:lnTo>
                  <a:pt x="491490" y="285750"/>
                </a:lnTo>
                <a:lnTo>
                  <a:pt x="525780" y="331470"/>
                </a:lnTo>
                <a:lnTo>
                  <a:pt x="548640" y="388620"/>
                </a:lnTo>
                <a:lnTo>
                  <a:pt x="571500" y="411480"/>
                </a:lnTo>
                <a:lnTo>
                  <a:pt x="582930" y="422910"/>
                </a:lnTo>
                <a:lnTo>
                  <a:pt x="605790" y="422910"/>
                </a:lnTo>
                <a:lnTo>
                  <a:pt x="628650" y="411480"/>
                </a:lnTo>
                <a:lnTo>
                  <a:pt x="651510" y="400050"/>
                </a:lnTo>
                <a:lnTo>
                  <a:pt x="662940" y="388620"/>
                </a:lnTo>
                <a:lnTo>
                  <a:pt x="674370" y="342900"/>
                </a:lnTo>
                <a:lnTo>
                  <a:pt x="685800" y="285750"/>
                </a:lnTo>
                <a:lnTo>
                  <a:pt x="685800" y="240030"/>
                </a:lnTo>
                <a:lnTo>
                  <a:pt x="685800" y="205740"/>
                </a:lnTo>
                <a:lnTo>
                  <a:pt x="674370" y="194310"/>
                </a:lnTo>
                <a:lnTo>
                  <a:pt x="662940" y="182880"/>
                </a:lnTo>
                <a:lnTo>
                  <a:pt x="651510" y="194310"/>
                </a:lnTo>
                <a:lnTo>
                  <a:pt x="640080" y="205740"/>
                </a:lnTo>
                <a:lnTo>
                  <a:pt x="640080" y="262890"/>
                </a:lnTo>
                <a:lnTo>
                  <a:pt x="640080" y="320040"/>
                </a:lnTo>
                <a:lnTo>
                  <a:pt x="651510" y="365760"/>
                </a:lnTo>
                <a:lnTo>
                  <a:pt x="662940" y="411480"/>
                </a:lnTo>
                <a:lnTo>
                  <a:pt x="685800" y="445770"/>
                </a:lnTo>
                <a:lnTo>
                  <a:pt x="708660" y="457200"/>
                </a:lnTo>
                <a:lnTo>
                  <a:pt x="742950" y="480060"/>
                </a:lnTo>
                <a:lnTo>
                  <a:pt x="777240" y="480060"/>
                </a:lnTo>
                <a:lnTo>
                  <a:pt x="834390" y="480060"/>
                </a:lnTo>
                <a:lnTo>
                  <a:pt x="857250" y="48006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SMARTINK"/>
          <p:cNvSpPr/>
          <p:nvPr/>
        </p:nvSpPr>
        <p:spPr>
          <a:xfrm>
            <a:off x="1474470" y="5486400"/>
            <a:ext cx="640081" cy="308611"/>
          </a:xfrm>
          <a:custGeom>
            <a:avLst/>
            <a:gdLst/>
            <a:ahLst/>
            <a:cxnLst/>
            <a:rect l="0" t="0" r="0" b="0"/>
            <a:pathLst>
              <a:path w="640081" h="308611">
                <a:moveTo>
                  <a:pt x="0" y="45720"/>
                </a:moveTo>
                <a:lnTo>
                  <a:pt x="0" y="91440"/>
                </a:lnTo>
                <a:lnTo>
                  <a:pt x="11430" y="137160"/>
                </a:lnTo>
                <a:lnTo>
                  <a:pt x="22860" y="182880"/>
                </a:lnTo>
                <a:lnTo>
                  <a:pt x="45720" y="240030"/>
                </a:lnTo>
                <a:lnTo>
                  <a:pt x="57150" y="251460"/>
                </a:lnTo>
                <a:lnTo>
                  <a:pt x="80010" y="262890"/>
                </a:lnTo>
                <a:lnTo>
                  <a:pt x="102870" y="262890"/>
                </a:lnTo>
                <a:lnTo>
                  <a:pt x="114300" y="251460"/>
                </a:lnTo>
                <a:lnTo>
                  <a:pt x="137160" y="217170"/>
                </a:lnTo>
                <a:lnTo>
                  <a:pt x="171450" y="160020"/>
                </a:lnTo>
                <a:lnTo>
                  <a:pt x="171450" y="125730"/>
                </a:lnTo>
                <a:lnTo>
                  <a:pt x="171450" y="91440"/>
                </a:lnTo>
                <a:lnTo>
                  <a:pt x="182880" y="148590"/>
                </a:lnTo>
                <a:lnTo>
                  <a:pt x="205740" y="205740"/>
                </a:lnTo>
                <a:lnTo>
                  <a:pt x="217170" y="240030"/>
                </a:lnTo>
                <a:lnTo>
                  <a:pt x="274320" y="297180"/>
                </a:lnTo>
                <a:lnTo>
                  <a:pt x="297180" y="308610"/>
                </a:lnTo>
                <a:lnTo>
                  <a:pt x="331470" y="297180"/>
                </a:lnTo>
                <a:lnTo>
                  <a:pt x="342900" y="285750"/>
                </a:lnTo>
                <a:lnTo>
                  <a:pt x="354330" y="251460"/>
                </a:lnTo>
                <a:lnTo>
                  <a:pt x="365760" y="205740"/>
                </a:lnTo>
                <a:lnTo>
                  <a:pt x="365760" y="171450"/>
                </a:lnTo>
                <a:lnTo>
                  <a:pt x="365760" y="125730"/>
                </a:lnTo>
                <a:lnTo>
                  <a:pt x="354330" y="68580"/>
                </a:lnTo>
                <a:lnTo>
                  <a:pt x="377190" y="91440"/>
                </a:lnTo>
                <a:lnTo>
                  <a:pt x="400050" y="148590"/>
                </a:lnTo>
                <a:lnTo>
                  <a:pt x="422910" y="194310"/>
                </a:lnTo>
                <a:lnTo>
                  <a:pt x="434340" y="240030"/>
                </a:lnTo>
                <a:lnTo>
                  <a:pt x="457200" y="285750"/>
                </a:lnTo>
                <a:lnTo>
                  <a:pt x="445770" y="240030"/>
                </a:lnTo>
                <a:lnTo>
                  <a:pt x="434340" y="194310"/>
                </a:lnTo>
                <a:lnTo>
                  <a:pt x="434340" y="160020"/>
                </a:lnTo>
                <a:lnTo>
                  <a:pt x="434340" y="125730"/>
                </a:lnTo>
                <a:lnTo>
                  <a:pt x="445770" y="80010"/>
                </a:lnTo>
                <a:lnTo>
                  <a:pt x="468630" y="22860"/>
                </a:lnTo>
                <a:lnTo>
                  <a:pt x="480060" y="11430"/>
                </a:lnTo>
                <a:lnTo>
                  <a:pt x="491490" y="0"/>
                </a:lnTo>
                <a:lnTo>
                  <a:pt x="514350" y="11430"/>
                </a:lnTo>
                <a:lnTo>
                  <a:pt x="525780" y="22860"/>
                </a:lnTo>
                <a:lnTo>
                  <a:pt x="537210" y="68580"/>
                </a:lnTo>
                <a:lnTo>
                  <a:pt x="560070" y="114300"/>
                </a:lnTo>
                <a:lnTo>
                  <a:pt x="594360" y="171450"/>
                </a:lnTo>
                <a:lnTo>
                  <a:pt x="617220" y="228600"/>
                </a:lnTo>
                <a:lnTo>
                  <a:pt x="640080" y="2857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SMARTINK"/>
          <p:cNvSpPr/>
          <p:nvPr/>
        </p:nvSpPr>
        <p:spPr>
          <a:xfrm>
            <a:off x="2034540" y="5349240"/>
            <a:ext cx="11431" cy="22861"/>
          </a:xfrm>
          <a:custGeom>
            <a:avLst/>
            <a:gdLst/>
            <a:ahLst/>
            <a:cxnLst/>
            <a:rect l="0" t="0" r="0" b="0"/>
            <a:pathLst>
              <a:path w="11431" h="22861">
                <a:moveTo>
                  <a:pt x="11430" y="22860"/>
                </a:moveTo>
                <a:lnTo>
                  <a:pt x="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SMARTINK"/>
          <p:cNvSpPr/>
          <p:nvPr/>
        </p:nvSpPr>
        <p:spPr>
          <a:xfrm>
            <a:off x="2137410" y="5326380"/>
            <a:ext cx="80011" cy="457201"/>
          </a:xfrm>
          <a:custGeom>
            <a:avLst/>
            <a:gdLst/>
            <a:ahLst/>
            <a:cxnLst/>
            <a:rect l="0" t="0" r="0" b="0"/>
            <a:pathLst>
              <a:path w="80011" h="457201">
                <a:moveTo>
                  <a:pt x="0" y="0"/>
                </a:moveTo>
                <a:lnTo>
                  <a:pt x="0" y="45720"/>
                </a:lnTo>
                <a:lnTo>
                  <a:pt x="11430" y="91440"/>
                </a:lnTo>
                <a:lnTo>
                  <a:pt x="11430" y="137160"/>
                </a:lnTo>
                <a:lnTo>
                  <a:pt x="22860" y="194310"/>
                </a:lnTo>
                <a:lnTo>
                  <a:pt x="34290" y="228600"/>
                </a:lnTo>
                <a:lnTo>
                  <a:pt x="34290" y="285750"/>
                </a:lnTo>
                <a:lnTo>
                  <a:pt x="45720" y="320040"/>
                </a:lnTo>
                <a:lnTo>
                  <a:pt x="57150" y="365760"/>
                </a:lnTo>
                <a:lnTo>
                  <a:pt x="68580" y="411480"/>
                </a:lnTo>
                <a:lnTo>
                  <a:pt x="80010" y="4572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SMARTINK"/>
          <p:cNvSpPr/>
          <p:nvPr/>
        </p:nvSpPr>
        <p:spPr>
          <a:xfrm>
            <a:off x="2068830" y="5520690"/>
            <a:ext cx="160021" cy="34291"/>
          </a:xfrm>
          <a:custGeom>
            <a:avLst/>
            <a:gdLst/>
            <a:ahLst/>
            <a:cxnLst/>
            <a:rect l="0" t="0" r="0" b="0"/>
            <a:pathLst>
              <a:path w="160021" h="34291">
                <a:moveTo>
                  <a:pt x="0" y="34290"/>
                </a:moveTo>
                <a:lnTo>
                  <a:pt x="0" y="11430"/>
                </a:lnTo>
                <a:lnTo>
                  <a:pt x="11430" y="0"/>
                </a:lnTo>
                <a:lnTo>
                  <a:pt x="45720" y="0"/>
                </a:lnTo>
                <a:lnTo>
                  <a:pt x="102870" y="0"/>
                </a:lnTo>
                <a:lnTo>
                  <a:pt x="16002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SMARTINK"/>
          <p:cNvSpPr/>
          <p:nvPr/>
        </p:nvSpPr>
        <p:spPr>
          <a:xfrm>
            <a:off x="2240280" y="5452110"/>
            <a:ext cx="228601" cy="251461"/>
          </a:xfrm>
          <a:custGeom>
            <a:avLst/>
            <a:gdLst/>
            <a:ahLst/>
            <a:cxnLst/>
            <a:rect l="0" t="0" r="0" b="0"/>
            <a:pathLst>
              <a:path w="228601" h="251461">
                <a:moveTo>
                  <a:pt x="0" y="137160"/>
                </a:moveTo>
                <a:lnTo>
                  <a:pt x="22860" y="114300"/>
                </a:lnTo>
                <a:lnTo>
                  <a:pt x="68580" y="68580"/>
                </a:lnTo>
                <a:lnTo>
                  <a:pt x="80010" y="57150"/>
                </a:lnTo>
                <a:lnTo>
                  <a:pt x="91440" y="45720"/>
                </a:lnTo>
                <a:lnTo>
                  <a:pt x="91440" y="22860"/>
                </a:lnTo>
                <a:lnTo>
                  <a:pt x="68580" y="0"/>
                </a:lnTo>
                <a:lnTo>
                  <a:pt x="57150" y="11430"/>
                </a:lnTo>
                <a:lnTo>
                  <a:pt x="22860" y="45720"/>
                </a:lnTo>
                <a:lnTo>
                  <a:pt x="0" y="102870"/>
                </a:lnTo>
                <a:lnTo>
                  <a:pt x="0" y="137160"/>
                </a:lnTo>
                <a:lnTo>
                  <a:pt x="11430" y="182880"/>
                </a:lnTo>
                <a:lnTo>
                  <a:pt x="11430" y="205740"/>
                </a:lnTo>
                <a:lnTo>
                  <a:pt x="34290" y="228600"/>
                </a:lnTo>
                <a:lnTo>
                  <a:pt x="57150" y="240030"/>
                </a:lnTo>
                <a:lnTo>
                  <a:pt x="80010" y="251460"/>
                </a:lnTo>
                <a:lnTo>
                  <a:pt x="125730" y="251460"/>
                </a:lnTo>
                <a:lnTo>
                  <a:pt x="160020" y="251460"/>
                </a:lnTo>
                <a:lnTo>
                  <a:pt x="182880" y="251460"/>
                </a:lnTo>
                <a:lnTo>
                  <a:pt x="205740" y="228600"/>
                </a:lnTo>
                <a:lnTo>
                  <a:pt x="228600" y="20574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SMARTINK"/>
          <p:cNvSpPr/>
          <p:nvPr/>
        </p:nvSpPr>
        <p:spPr>
          <a:xfrm>
            <a:off x="2480310" y="5440680"/>
            <a:ext cx="182881" cy="262891"/>
          </a:xfrm>
          <a:custGeom>
            <a:avLst/>
            <a:gdLst/>
            <a:ahLst/>
            <a:cxnLst/>
            <a:rect l="0" t="0" r="0" b="0"/>
            <a:pathLst>
              <a:path w="182881" h="262891">
                <a:moveTo>
                  <a:pt x="0" y="80010"/>
                </a:moveTo>
                <a:lnTo>
                  <a:pt x="11430" y="125730"/>
                </a:lnTo>
                <a:lnTo>
                  <a:pt x="22860" y="171450"/>
                </a:lnTo>
                <a:lnTo>
                  <a:pt x="34290" y="228600"/>
                </a:lnTo>
                <a:lnTo>
                  <a:pt x="34290" y="262890"/>
                </a:lnTo>
                <a:lnTo>
                  <a:pt x="45720" y="240030"/>
                </a:lnTo>
                <a:lnTo>
                  <a:pt x="45720" y="205740"/>
                </a:lnTo>
                <a:lnTo>
                  <a:pt x="57150" y="160020"/>
                </a:lnTo>
                <a:lnTo>
                  <a:pt x="80010" y="114300"/>
                </a:lnTo>
                <a:lnTo>
                  <a:pt x="102870" y="57150"/>
                </a:lnTo>
                <a:lnTo>
                  <a:pt x="114300" y="45720"/>
                </a:lnTo>
                <a:lnTo>
                  <a:pt x="148590" y="22860"/>
                </a:lnTo>
                <a:lnTo>
                  <a:pt x="18288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SMARTINK"/>
          <p:cNvSpPr/>
          <p:nvPr/>
        </p:nvSpPr>
        <p:spPr>
          <a:xfrm>
            <a:off x="2937510" y="5269230"/>
            <a:ext cx="525781" cy="377191"/>
          </a:xfrm>
          <a:custGeom>
            <a:avLst/>
            <a:gdLst/>
            <a:ahLst/>
            <a:cxnLst/>
            <a:rect l="0" t="0" r="0" b="0"/>
            <a:pathLst>
              <a:path w="525781" h="377191">
                <a:moveTo>
                  <a:pt x="11430" y="0"/>
                </a:moveTo>
                <a:lnTo>
                  <a:pt x="11430" y="45720"/>
                </a:lnTo>
                <a:lnTo>
                  <a:pt x="11430" y="91440"/>
                </a:lnTo>
                <a:lnTo>
                  <a:pt x="22860" y="137160"/>
                </a:lnTo>
                <a:lnTo>
                  <a:pt x="22860" y="182880"/>
                </a:lnTo>
                <a:lnTo>
                  <a:pt x="34290" y="240030"/>
                </a:lnTo>
                <a:lnTo>
                  <a:pt x="45720" y="285750"/>
                </a:lnTo>
                <a:lnTo>
                  <a:pt x="68580" y="331470"/>
                </a:lnTo>
                <a:lnTo>
                  <a:pt x="80010" y="377190"/>
                </a:lnTo>
                <a:lnTo>
                  <a:pt x="68580" y="320040"/>
                </a:lnTo>
                <a:lnTo>
                  <a:pt x="68580" y="274320"/>
                </a:lnTo>
                <a:lnTo>
                  <a:pt x="57150" y="217170"/>
                </a:lnTo>
                <a:lnTo>
                  <a:pt x="68580" y="160020"/>
                </a:lnTo>
                <a:lnTo>
                  <a:pt x="80010" y="148590"/>
                </a:lnTo>
                <a:lnTo>
                  <a:pt x="102870" y="137160"/>
                </a:lnTo>
                <a:lnTo>
                  <a:pt x="137160" y="137160"/>
                </a:lnTo>
                <a:lnTo>
                  <a:pt x="182880" y="160020"/>
                </a:lnTo>
                <a:lnTo>
                  <a:pt x="194310" y="171450"/>
                </a:lnTo>
                <a:lnTo>
                  <a:pt x="217170" y="205740"/>
                </a:lnTo>
                <a:lnTo>
                  <a:pt x="217170" y="240030"/>
                </a:lnTo>
                <a:lnTo>
                  <a:pt x="217170" y="274320"/>
                </a:lnTo>
                <a:lnTo>
                  <a:pt x="194310" y="320040"/>
                </a:lnTo>
                <a:lnTo>
                  <a:pt x="182880" y="331470"/>
                </a:lnTo>
                <a:lnTo>
                  <a:pt x="137160" y="365760"/>
                </a:lnTo>
                <a:lnTo>
                  <a:pt x="102870" y="377190"/>
                </a:lnTo>
                <a:lnTo>
                  <a:pt x="57150" y="377190"/>
                </a:lnTo>
                <a:lnTo>
                  <a:pt x="0" y="377190"/>
                </a:lnTo>
                <a:lnTo>
                  <a:pt x="57150" y="377190"/>
                </a:lnTo>
                <a:lnTo>
                  <a:pt x="102870" y="377190"/>
                </a:lnTo>
                <a:lnTo>
                  <a:pt x="148590" y="365760"/>
                </a:lnTo>
                <a:lnTo>
                  <a:pt x="194310" y="354330"/>
                </a:lnTo>
                <a:lnTo>
                  <a:pt x="251460" y="342900"/>
                </a:lnTo>
                <a:lnTo>
                  <a:pt x="285750" y="331470"/>
                </a:lnTo>
                <a:lnTo>
                  <a:pt x="331470" y="285750"/>
                </a:lnTo>
                <a:lnTo>
                  <a:pt x="354330" y="251460"/>
                </a:lnTo>
                <a:lnTo>
                  <a:pt x="377190" y="217170"/>
                </a:lnTo>
                <a:lnTo>
                  <a:pt x="377190" y="194310"/>
                </a:lnTo>
                <a:lnTo>
                  <a:pt x="365760" y="171450"/>
                </a:lnTo>
                <a:lnTo>
                  <a:pt x="342900" y="160020"/>
                </a:lnTo>
                <a:lnTo>
                  <a:pt x="308610" y="160020"/>
                </a:lnTo>
                <a:lnTo>
                  <a:pt x="285750" y="171450"/>
                </a:lnTo>
                <a:lnTo>
                  <a:pt x="251460" y="217170"/>
                </a:lnTo>
                <a:lnTo>
                  <a:pt x="240030" y="228600"/>
                </a:lnTo>
                <a:lnTo>
                  <a:pt x="240030" y="262890"/>
                </a:lnTo>
                <a:lnTo>
                  <a:pt x="240030" y="297180"/>
                </a:lnTo>
                <a:lnTo>
                  <a:pt x="251460" y="308610"/>
                </a:lnTo>
                <a:lnTo>
                  <a:pt x="297180" y="354330"/>
                </a:lnTo>
                <a:lnTo>
                  <a:pt x="342900" y="365760"/>
                </a:lnTo>
                <a:lnTo>
                  <a:pt x="388620" y="365760"/>
                </a:lnTo>
                <a:lnTo>
                  <a:pt x="434340" y="365760"/>
                </a:lnTo>
                <a:lnTo>
                  <a:pt x="468630" y="365760"/>
                </a:lnTo>
                <a:lnTo>
                  <a:pt x="491490" y="354330"/>
                </a:lnTo>
                <a:lnTo>
                  <a:pt x="525780" y="33147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SMARTINK"/>
          <p:cNvSpPr/>
          <p:nvPr/>
        </p:nvSpPr>
        <p:spPr>
          <a:xfrm>
            <a:off x="3417570" y="5257800"/>
            <a:ext cx="57151" cy="422911"/>
          </a:xfrm>
          <a:custGeom>
            <a:avLst/>
            <a:gdLst/>
            <a:ahLst/>
            <a:cxnLst/>
            <a:rect l="0" t="0" r="0" b="0"/>
            <a:pathLst>
              <a:path w="57151" h="422911">
                <a:moveTo>
                  <a:pt x="0" y="0"/>
                </a:moveTo>
                <a:lnTo>
                  <a:pt x="0" y="45720"/>
                </a:lnTo>
                <a:lnTo>
                  <a:pt x="0" y="91440"/>
                </a:lnTo>
                <a:lnTo>
                  <a:pt x="0" y="137160"/>
                </a:lnTo>
                <a:lnTo>
                  <a:pt x="11430" y="182880"/>
                </a:lnTo>
                <a:lnTo>
                  <a:pt x="11430" y="228600"/>
                </a:lnTo>
                <a:lnTo>
                  <a:pt x="22860" y="274320"/>
                </a:lnTo>
                <a:lnTo>
                  <a:pt x="34290" y="331470"/>
                </a:lnTo>
                <a:lnTo>
                  <a:pt x="34290" y="377190"/>
                </a:lnTo>
                <a:lnTo>
                  <a:pt x="45720" y="411480"/>
                </a:lnTo>
                <a:lnTo>
                  <a:pt x="57150" y="4229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SMARTINK"/>
          <p:cNvSpPr/>
          <p:nvPr/>
        </p:nvSpPr>
        <p:spPr>
          <a:xfrm>
            <a:off x="3520440" y="5429250"/>
            <a:ext cx="1" cy="251461"/>
          </a:xfrm>
          <a:custGeom>
            <a:avLst/>
            <a:gdLst/>
            <a:ahLst/>
            <a:cxnLst/>
            <a:rect l="0" t="0" r="0" b="0"/>
            <a:pathLst>
              <a:path w="1" h="251461">
                <a:moveTo>
                  <a:pt x="0" y="0"/>
                </a:moveTo>
                <a:lnTo>
                  <a:pt x="0" y="45720"/>
                </a:lnTo>
                <a:lnTo>
                  <a:pt x="0" y="102870"/>
                </a:lnTo>
                <a:lnTo>
                  <a:pt x="0" y="148590"/>
                </a:lnTo>
                <a:lnTo>
                  <a:pt x="0" y="194310"/>
                </a:lnTo>
                <a:lnTo>
                  <a:pt x="0" y="25146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SMARTINK"/>
          <p:cNvSpPr/>
          <p:nvPr/>
        </p:nvSpPr>
        <p:spPr>
          <a:xfrm>
            <a:off x="3497580" y="5303520"/>
            <a:ext cx="1" cy="22861"/>
          </a:xfrm>
          <a:custGeom>
            <a:avLst/>
            <a:gdLst/>
            <a:ahLst/>
            <a:cxnLst/>
            <a:rect l="0" t="0" r="0" b="0"/>
            <a:pathLst>
              <a:path w="1" h="22861">
                <a:moveTo>
                  <a:pt x="0" y="22860"/>
                </a:moveTo>
                <a:lnTo>
                  <a:pt x="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SMARTINK"/>
          <p:cNvSpPr/>
          <p:nvPr/>
        </p:nvSpPr>
        <p:spPr>
          <a:xfrm>
            <a:off x="3566160" y="5394960"/>
            <a:ext cx="217171" cy="251461"/>
          </a:xfrm>
          <a:custGeom>
            <a:avLst/>
            <a:gdLst/>
            <a:ahLst/>
            <a:cxnLst/>
            <a:rect l="0" t="0" r="0" b="0"/>
            <a:pathLst>
              <a:path w="217171" h="251461">
                <a:moveTo>
                  <a:pt x="80010" y="194310"/>
                </a:moveTo>
                <a:lnTo>
                  <a:pt x="125730" y="137160"/>
                </a:lnTo>
                <a:lnTo>
                  <a:pt x="148590" y="80010"/>
                </a:lnTo>
                <a:lnTo>
                  <a:pt x="160020" y="68580"/>
                </a:lnTo>
                <a:lnTo>
                  <a:pt x="160020" y="45720"/>
                </a:lnTo>
                <a:lnTo>
                  <a:pt x="148590" y="22860"/>
                </a:lnTo>
                <a:lnTo>
                  <a:pt x="137160" y="11430"/>
                </a:lnTo>
                <a:lnTo>
                  <a:pt x="114300" y="0"/>
                </a:lnTo>
                <a:lnTo>
                  <a:pt x="80010" y="0"/>
                </a:lnTo>
                <a:lnTo>
                  <a:pt x="57150" y="11430"/>
                </a:lnTo>
                <a:lnTo>
                  <a:pt x="22860" y="45720"/>
                </a:lnTo>
                <a:lnTo>
                  <a:pt x="0" y="80010"/>
                </a:lnTo>
                <a:lnTo>
                  <a:pt x="0" y="102870"/>
                </a:lnTo>
                <a:lnTo>
                  <a:pt x="11430" y="137160"/>
                </a:lnTo>
                <a:lnTo>
                  <a:pt x="45720" y="171450"/>
                </a:lnTo>
                <a:lnTo>
                  <a:pt x="91440" y="217170"/>
                </a:lnTo>
                <a:lnTo>
                  <a:pt x="137160" y="251460"/>
                </a:lnTo>
                <a:lnTo>
                  <a:pt x="160020" y="251460"/>
                </a:lnTo>
                <a:lnTo>
                  <a:pt x="217170" y="24003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SMARTINK"/>
          <p:cNvSpPr/>
          <p:nvPr/>
        </p:nvSpPr>
        <p:spPr>
          <a:xfrm>
            <a:off x="3760470" y="5372100"/>
            <a:ext cx="171451" cy="251461"/>
          </a:xfrm>
          <a:custGeom>
            <a:avLst/>
            <a:gdLst/>
            <a:ahLst/>
            <a:cxnLst/>
            <a:rect l="0" t="0" r="0" b="0"/>
            <a:pathLst>
              <a:path w="171451" h="251461">
                <a:moveTo>
                  <a:pt x="0" y="45720"/>
                </a:moveTo>
                <a:lnTo>
                  <a:pt x="0" y="68580"/>
                </a:lnTo>
                <a:lnTo>
                  <a:pt x="11430" y="125730"/>
                </a:lnTo>
                <a:lnTo>
                  <a:pt x="22860" y="160020"/>
                </a:lnTo>
                <a:lnTo>
                  <a:pt x="57150" y="205740"/>
                </a:lnTo>
                <a:lnTo>
                  <a:pt x="80010" y="240030"/>
                </a:lnTo>
                <a:lnTo>
                  <a:pt x="91440" y="251460"/>
                </a:lnTo>
                <a:lnTo>
                  <a:pt x="114300" y="251460"/>
                </a:lnTo>
                <a:lnTo>
                  <a:pt x="125730" y="240030"/>
                </a:lnTo>
                <a:lnTo>
                  <a:pt x="148590" y="194310"/>
                </a:lnTo>
                <a:lnTo>
                  <a:pt x="160020" y="171450"/>
                </a:lnTo>
                <a:lnTo>
                  <a:pt x="160020" y="125730"/>
                </a:lnTo>
                <a:lnTo>
                  <a:pt x="160020" y="80010"/>
                </a:lnTo>
                <a:lnTo>
                  <a:pt x="160020" y="34290"/>
                </a:lnTo>
                <a:lnTo>
                  <a:pt x="17145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SMARTINK"/>
          <p:cNvSpPr/>
          <p:nvPr/>
        </p:nvSpPr>
        <p:spPr>
          <a:xfrm>
            <a:off x="3977640" y="5429250"/>
            <a:ext cx="148591" cy="240031"/>
          </a:xfrm>
          <a:custGeom>
            <a:avLst/>
            <a:gdLst/>
            <a:ahLst/>
            <a:cxnLst/>
            <a:rect l="0" t="0" r="0" b="0"/>
            <a:pathLst>
              <a:path w="148591" h="240031">
                <a:moveTo>
                  <a:pt x="0" y="148590"/>
                </a:moveTo>
                <a:lnTo>
                  <a:pt x="45720" y="125730"/>
                </a:lnTo>
                <a:lnTo>
                  <a:pt x="80010" y="102870"/>
                </a:lnTo>
                <a:lnTo>
                  <a:pt x="102870" y="68580"/>
                </a:lnTo>
                <a:lnTo>
                  <a:pt x="114300" y="45720"/>
                </a:lnTo>
                <a:lnTo>
                  <a:pt x="114300" y="22860"/>
                </a:lnTo>
                <a:lnTo>
                  <a:pt x="102870" y="11430"/>
                </a:lnTo>
                <a:lnTo>
                  <a:pt x="91440" y="0"/>
                </a:lnTo>
                <a:lnTo>
                  <a:pt x="57150" y="11430"/>
                </a:lnTo>
                <a:lnTo>
                  <a:pt x="34290" y="22860"/>
                </a:lnTo>
                <a:lnTo>
                  <a:pt x="11430" y="57150"/>
                </a:lnTo>
                <a:lnTo>
                  <a:pt x="0" y="68580"/>
                </a:lnTo>
                <a:lnTo>
                  <a:pt x="11430" y="137160"/>
                </a:lnTo>
                <a:lnTo>
                  <a:pt x="34290" y="182880"/>
                </a:lnTo>
                <a:lnTo>
                  <a:pt x="68580" y="205740"/>
                </a:lnTo>
                <a:lnTo>
                  <a:pt x="91440" y="228600"/>
                </a:lnTo>
                <a:lnTo>
                  <a:pt x="148590" y="24003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SMARTINK"/>
          <p:cNvSpPr/>
          <p:nvPr/>
        </p:nvSpPr>
        <p:spPr>
          <a:xfrm>
            <a:off x="4194810" y="5429250"/>
            <a:ext cx="217171" cy="262891"/>
          </a:xfrm>
          <a:custGeom>
            <a:avLst/>
            <a:gdLst/>
            <a:ahLst/>
            <a:cxnLst/>
            <a:rect l="0" t="0" r="0" b="0"/>
            <a:pathLst>
              <a:path w="217171" h="262891">
                <a:moveTo>
                  <a:pt x="102870" y="11430"/>
                </a:moveTo>
                <a:lnTo>
                  <a:pt x="57150" y="0"/>
                </a:lnTo>
                <a:lnTo>
                  <a:pt x="22860" y="0"/>
                </a:lnTo>
                <a:lnTo>
                  <a:pt x="0" y="0"/>
                </a:lnTo>
                <a:lnTo>
                  <a:pt x="0" y="22860"/>
                </a:lnTo>
                <a:lnTo>
                  <a:pt x="57150" y="57150"/>
                </a:lnTo>
                <a:lnTo>
                  <a:pt x="114300" y="91440"/>
                </a:lnTo>
                <a:lnTo>
                  <a:pt x="160020" y="125730"/>
                </a:lnTo>
                <a:lnTo>
                  <a:pt x="182880" y="137160"/>
                </a:lnTo>
                <a:lnTo>
                  <a:pt x="205740" y="171450"/>
                </a:lnTo>
                <a:lnTo>
                  <a:pt x="217170" y="182880"/>
                </a:lnTo>
                <a:lnTo>
                  <a:pt x="217170" y="205740"/>
                </a:lnTo>
                <a:lnTo>
                  <a:pt x="194310" y="228600"/>
                </a:lnTo>
                <a:lnTo>
                  <a:pt x="160020" y="251460"/>
                </a:lnTo>
                <a:lnTo>
                  <a:pt x="114300" y="262890"/>
                </a:lnTo>
                <a:lnTo>
                  <a:pt x="80010" y="262890"/>
                </a:lnTo>
                <a:lnTo>
                  <a:pt x="22860" y="251460"/>
                </a:lnTo>
                <a:lnTo>
                  <a:pt x="11430" y="240030"/>
                </a:lnTo>
                <a:lnTo>
                  <a:pt x="11430" y="24003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SMARTINK"/>
          <p:cNvSpPr/>
          <p:nvPr/>
        </p:nvSpPr>
        <p:spPr>
          <a:xfrm>
            <a:off x="4674870" y="5257800"/>
            <a:ext cx="148591" cy="434341"/>
          </a:xfrm>
          <a:custGeom>
            <a:avLst/>
            <a:gdLst/>
            <a:ahLst/>
            <a:cxnLst/>
            <a:rect l="0" t="0" r="0" b="0"/>
            <a:pathLst>
              <a:path w="148591" h="434341">
                <a:moveTo>
                  <a:pt x="0" y="22860"/>
                </a:moveTo>
                <a:lnTo>
                  <a:pt x="0" y="0"/>
                </a:lnTo>
                <a:lnTo>
                  <a:pt x="11430" y="11430"/>
                </a:lnTo>
                <a:lnTo>
                  <a:pt x="34290" y="68580"/>
                </a:lnTo>
                <a:lnTo>
                  <a:pt x="34290" y="114300"/>
                </a:lnTo>
                <a:lnTo>
                  <a:pt x="45720" y="160020"/>
                </a:lnTo>
                <a:lnTo>
                  <a:pt x="57150" y="217170"/>
                </a:lnTo>
                <a:lnTo>
                  <a:pt x="68580" y="251460"/>
                </a:lnTo>
                <a:lnTo>
                  <a:pt x="80010" y="274320"/>
                </a:lnTo>
                <a:lnTo>
                  <a:pt x="102870" y="331470"/>
                </a:lnTo>
                <a:lnTo>
                  <a:pt x="125730" y="388620"/>
                </a:lnTo>
                <a:lnTo>
                  <a:pt x="148590" y="43434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SMARTINK"/>
          <p:cNvSpPr/>
          <p:nvPr/>
        </p:nvSpPr>
        <p:spPr>
          <a:xfrm>
            <a:off x="4594860" y="5280660"/>
            <a:ext cx="411481" cy="377191"/>
          </a:xfrm>
          <a:custGeom>
            <a:avLst/>
            <a:gdLst/>
            <a:ahLst/>
            <a:cxnLst/>
            <a:rect l="0" t="0" r="0" b="0"/>
            <a:pathLst>
              <a:path w="411481" h="377191">
                <a:moveTo>
                  <a:pt x="0" y="194310"/>
                </a:moveTo>
                <a:lnTo>
                  <a:pt x="45720" y="171450"/>
                </a:lnTo>
                <a:lnTo>
                  <a:pt x="91440" y="148590"/>
                </a:lnTo>
                <a:lnTo>
                  <a:pt x="125730" y="137160"/>
                </a:lnTo>
                <a:lnTo>
                  <a:pt x="171450" y="91440"/>
                </a:lnTo>
                <a:lnTo>
                  <a:pt x="217170" y="34290"/>
                </a:lnTo>
                <a:lnTo>
                  <a:pt x="240030" y="0"/>
                </a:lnTo>
                <a:lnTo>
                  <a:pt x="228600" y="57150"/>
                </a:lnTo>
                <a:lnTo>
                  <a:pt x="228600" y="102870"/>
                </a:lnTo>
                <a:lnTo>
                  <a:pt x="228600" y="148590"/>
                </a:lnTo>
                <a:lnTo>
                  <a:pt x="228600" y="205740"/>
                </a:lnTo>
                <a:lnTo>
                  <a:pt x="240030" y="262890"/>
                </a:lnTo>
                <a:lnTo>
                  <a:pt x="251460" y="308610"/>
                </a:lnTo>
                <a:lnTo>
                  <a:pt x="251460" y="274320"/>
                </a:lnTo>
                <a:lnTo>
                  <a:pt x="262890" y="217170"/>
                </a:lnTo>
                <a:lnTo>
                  <a:pt x="274320" y="171450"/>
                </a:lnTo>
                <a:lnTo>
                  <a:pt x="274320" y="148590"/>
                </a:lnTo>
                <a:lnTo>
                  <a:pt x="297180" y="114300"/>
                </a:lnTo>
                <a:lnTo>
                  <a:pt x="308610" y="102870"/>
                </a:lnTo>
                <a:lnTo>
                  <a:pt x="342900" y="102870"/>
                </a:lnTo>
                <a:lnTo>
                  <a:pt x="354330" y="114300"/>
                </a:lnTo>
                <a:lnTo>
                  <a:pt x="377190" y="137160"/>
                </a:lnTo>
                <a:lnTo>
                  <a:pt x="400050" y="182880"/>
                </a:lnTo>
                <a:lnTo>
                  <a:pt x="400050" y="228600"/>
                </a:lnTo>
                <a:lnTo>
                  <a:pt x="400050" y="274320"/>
                </a:lnTo>
                <a:lnTo>
                  <a:pt x="400050" y="320040"/>
                </a:lnTo>
                <a:lnTo>
                  <a:pt x="411480" y="3771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SMARTINK"/>
          <p:cNvSpPr/>
          <p:nvPr/>
        </p:nvSpPr>
        <p:spPr>
          <a:xfrm>
            <a:off x="5052060" y="5280660"/>
            <a:ext cx="502921" cy="422911"/>
          </a:xfrm>
          <a:custGeom>
            <a:avLst/>
            <a:gdLst/>
            <a:ahLst/>
            <a:cxnLst/>
            <a:rect l="0" t="0" r="0" b="0"/>
            <a:pathLst>
              <a:path w="502921" h="422911">
                <a:moveTo>
                  <a:pt x="125730" y="194310"/>
                </a:moveTo>
                <a:lnTo>
                  <a:pt x="137160" y="160020"/>
                </a:lnTo>
                <a:lnTo>
                  <a:pt x="148590" y="148590"/>
                </a:lnTo>
                <a:lnTo>
                  <a:pt x="114300" y="148590"/>
                </a:lnTo>
                <a:lnTo>
                  <a:pt x="91440" y="160020"/>
                </a:lnTo>
                <a:lnTo>
                  <a:pt x="45720" y="194310"/>
                </a:lnTo>
                <a:lnTo>
                  <a:pt x="22860" y="217170"/>
                </a:lnTo>
                <a:lnTo>
                  <a:pt x="0" y="251460"/>
                </a:lnTo>
                <a:lnTo>
                  <a:pt x="0" y="285750"/>
                </a:lnTo>
                <a:lnTo>
                  <a:pt x="11430" y="297180"/>
                </a:lnTo>
                <a:lnTo>
                  <a:pt x="34290" y="320040"/>
                </a:lnTo>
                <a:lnTo>
                  <a:pt x="80010" y="297180"/>
                </a:lnTo>
                <a:lnTo>
                  <a:pt x="91440" y="285750"/>
                </a:lnTo>
                <a:lnTo>
                  <a:pt x="125730" y="240030"/>
                </a:lnTo>
                <a:lnTo>
                  <a:pt x="160020" y="182880"/>
                </a:lnTo>
                <a:lnTo>
                  <a:pt x="148590" y="194310"/>
                </a:lnTo>
                <a:lnTo>
                  <a:pt x="148590" y="240030"/>
                </a:lnTo>
                <a:lnTo>
                  <a:pt x="148590" y="274320"/>
                </a:lnTo>
                <a:lnTo>
                  <a:pt x="171450" y="320040"/>
                </a:lnTo>
                <a:lnTo>
                  <a:pt x="194310" y="354330"/>
                </a:lnTo>
                <a:lnTo>
                  <a:pt x="217170" y="365760"/>
                </a:lnTo>
                <a:lnTo>
                  <a:pt x="240030" y="377190"/>
                </a:lnTo>
                <a:lnTo>
                  <a:pt x="262890" y="377190"/>
                </a:lnTo>
                <a:lnTo>
                  <a:pt x="320040" y="354330"/>
                </a:lnTo>
                <a:lnTo>
                  <a:pt x="342900" y="331470"/>
                </a:lnTo>
                <a:lnTo>
                  <a:pt x="365760" y="308610"/>
                </a:lnTo>
                <a:lnTo>
                  <a:pt x="388620" y="262890"/>
                </a:lnTo>
                <a:lnTo>
                  <a:pt x="411480" y="205740"/>
                </a:lnTo>
                <a:lnTo>
                  <a:pt x="422910" y="182880"/>
                </a:lnTo>
                <a:lnTo>
                  <a:pt x="434340" y="125730"/>
                </a:lnTo>
                <a:lnTo>
                  <a:pt x="434340" y="80010"/>
                </a:lnTo>
                <a:lnTo>
                  <a:pt x="434340" y="34290"/>
                </a:lnTo>
                <a:lnTo>
                  <a:pt x="422910" y="0"/>
                </a:lnTo>
                <a:lnTo>
                  <a:pt x="411480" y="11430"/>
                </a:lnTo>
                <a:lnTo>
                  <a:pt x="388620" y="34290"/>
                </a:lnTo>
                <a:lnTo>
                  <a:pt x="377190" y="91440"/>
                </a:lnTo>
                <a:lnTo>
                  <a:pt x="377190" y="137160"/>
                </a:lnTo>
                <a:lnTo>
                  <a:pt x="377190" y="182880"/>
                </a:lnTo>
                <a:lnTo>
                  <a:pt x="388620" y="228600"/>
                </a:lnTo>
                <a:lnTo>
                  <a:pt x="411480" y="285750"/>
                </a:lnTo>
                <a:lnTo>
                  <a:pt x="434340" y="342900"/>
                </a:lnTo>
                <a:lnTo>
                  <a:pt x="457200" y="377190"/>
                </a:lnTo>
                <a:lnTo>
                  <a:pt x="480060" y="400050"/>
                </a:lnTo>
                <a:lnTo>
                  <a:pt x="502920" y="4229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SMARTINK"/>
          <p:cNvSpPr/>
          <p:nvPr/>
        </p:nvSpPr>
        <p:spPr>
          <a:xfrm>
            <a:off x="5257800" y="5383530"/>
            <a:ext cx="434341" cy="34291"/>
          </a:xfrm>
          <a:custGeom>
            <a:avLst/>
            <a:gdLst/>
            <a:ahLst/>
            <a:cxnLst/>
            <a:rect l="0" t="0" r="0" b="0"/>
            <a:pathLst>
              <a:path w="434341" h="34291">
                <a:moveTo>
                  <a:pt x="0" y="34290"/>
                </a:moveTo>
                <a:lnTo>
                  <a:pt x="34290" y="11430"/>
                </a:lnTo>
                <a:lnTo>
                  <a:pt x="91440" y="11430"/>
                </a:lnTo>
                <a:lnTo>
                  <a:pt x="137160" y="11430"/>
                </a:lnTo>
                <a:lnTo>
                  <a:pt x="194310" y="0"/>
                </a:lnTo>
                <a:lnTo>
                  <a:pt x="240030" y="0"/>
                </a:lnTo>
                <a:lnTo>
                  <a:pt x="297180" y="0"/>
                </a:lnTo>
                <a:lnTo>
                  <a:pt x="342900" y="0"/>
                </a:lnTo>
                <a:lnTo>
                  <a:pt x="400050" y="0"/>
                </a:lnTo>
                <a:lnTo>
                  <a:pt x="43434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SMARTINK"/>
          <p:cNvSpPr/>
          <p:nvPr/>
        </p:nvSpPr>
        <p:spPr>
          <a:xfrm>
            <a:off x="5886450" y="5257800"/>
            <a:ext cx="868681" cy="617221"/>
          </a:xfrm>
          <a:custGeom>
            <a:avLst/>
            <a:gdLst/>
            <a:ahLst/>
            <a:cxnLst/>
            <a:rect l="0" t="0" r="0" b="0"/>
            <a:pathLst>
              <a:path w="868681" h="617221">
                <a:moveTo>
                  <a:pt x="11430" y="57150"/>
                </a:moveTo>
                <a:lnTo>
                  <a:pt x="0" y="68580"/>
                </a:lnTo>
                <a:lnTo>
                  <a:pt x="0" y="102870"/>
                </a:lnTo>
                <a:lnTo>
                  <a:pt x="0" y="160020"/>
                </a:lnTo>
                <a:lnTo>
                  <a:pt x="11430" y="205740"/>
                </a:lnTo>
                <a:lnTo>
                  <a:pt x="34290" y="262890"/>
                </a:lnTo>
                <a:lnTo>
                  <a:pt x="34290" y="285750"/>
                </a:lnTo>
                <a:lnTo>
                  <a:pt x="45720" y="297180"/>
                </a:lnTo>
                <a:lnTo>
                  <a:pt x="80010" y="297180"/>
                </a:lnTo>
                <a:lnTo>
                  <a:pt x="114300" y="274320"/>
                </a:lnTo>
                <a:lnTo>
                  <a:pt x="137160" y="228600"/>
                </a:lnTo>
                <a:lnTo>
                  <a:pt x="160020" y="171450"/>
                </a:lnTo>
                <a:lnTo>
                  <a:pt x="182880" y="125730"/>
                </a:lnTo>
                <a:lnTo>
                  <a:pt x="194310" y="80010"/>
                </a:lnTo>
                <a:lnTo>
                  <a:pt x="205740" y="22860"/>
                </a:lnTo>
                <a:lnTo>
                  <a:pt x="205740" y="0"/>
                </a:lnTo>
                <a:lnTo>
                  <a:pt x="217170" y="11430"/>
                </a:lnTo>
                <a:lnTo>
                  <a:pt x="217170" y="34290"/>
                </a:lnTo>
                <a:lnTo>
                  <a:pt x="228600" y="80010"/>
                </a:lnTo>
                <a:lnTo>
                  <a:pt x="228600" y="125730"/>
                </a:lnTo>
                <a:lnTo>
                  <a:pt x="240030" y="182880"/>
                </a:lnTo>
                <a:lnTo>
                  <a:pt x="251460" y="240030"/>
                </a:lnTo>
                <a:lnTo>
                  <a:pt x="251460" y="297180"/>
                </a:lnTo>
                <a:lnTo>
                  <a:pt x="262890" y="354330"/>
                </a:lnTo>
                <a:lnTo>
                  <a:pt x="274320" y="411480"/>
                </a:lnTo>
                <a:lnTo>
                  <a:pt x="274320" y="457200"/>
                </a:lnTo>
                <a:lnTo>
                  <a:pt x="274320" y="502920"/>
                </a:lnTo>
                <a:lnTo>
                  <a:pt x="274320" y="548640"/>
                </a:lnTo>
                <a:lnTo>
                  <a:pt x="274320" y="582930"/>
                </a:lnTo>
                <a:lnTo>
                  <a:pt x="262890" y="605790"/>
                </a:lnTo>
                <a:lnTo>
                  <a:pt x="251460" y="617220"/>
                </a:lnTo>
                <a:lnTo>
                  <a:pt x="240030" y="605790"/>
                </a:lnTo>
                <a:lnTo>
                  <a:pt x="205740" y="560070"/>
                </a:lnTo>
                <a:lnTo>
                  <a:pt x="182880" y="514350"/>
                </a:lnTo>
                <a:lnTo>
                  <a:pt x="171450" y="468630"/>
                </a:lnTo>
                <a:lnTo>
                  <a:pt x="160020" y="422910"/>
                </a:lnTo>
                <a:lnTo>
                  <a:pt x="148590" y="365760"/>
                </a:lnTo>
                <a:lnTo>
                  <a:pt x="148590" y="320040"/>
                </a:lnTo>
                <a:lnTo>
                  <a:pt x="148590" y="274320"/>
                </a:lnTo>
                <a:lnTo>
                  <a:pt x="160020" y="217170"/>
                </a:lnTo>
                <a:lnTo>
                  <a:pt x="171450" y="171450"/>
                </a:lnTo>
                <a:lnTo>
                  <a:pt x="205740" y="125730"/>
                </a:lnTo>
                <a:lnTo>
                  <a:pt x="217170" y="114300"/>
                </a:lnTo>
                <a:lnTo>
                  <a:pt x="262890" y="91440"/>
                </a:lnTo>
                <a:lnTo>
                  <a:pt x="285750" y="80010"/>
                </a:lnTo>
                <a:lnTo>
                  <a:pt x="331470" y="80010"/>
                </a:lnTo>
                <a:lnTo>
                  <a:pt x="354330" y="80010"/>
                </a:lnTo>
                <a:lnTo>
                  <a:pt x="365760" y="91440"/>
                </a:lnTo>
                <a:lnTo>
                  <a:pt x="365760" y="125730"/>
                </a:lnTo>
                <a:lnTo>
                  <a:pt x="342900" y="182880"/>
                </a:lnTo>
                <a:lnTo>
                  <a:pt x="331470" y="194310"/>
                </a:lnTo>
                <a:lnTo>
                  <a:pt x="331470" y="217170"/>
                </a:lnTo>
                <a:lnTo>
                  <a:pt x="342900" y="240030"/>
                </a:lnTo>
                <a:lnTo>
                  <a:pt x="354330" y="262890"/>
                </a:lnTo>
                <a:lnTo>
                  <a:pt x="377190" y="262890"/>
                </a:lnTo>
                <a:lnTo>
                  <a:pt x="422910" y="251460"/>
                </a:lnTo>
                <a:lnTo>
                  <a:pt x="445770" y="240030"/>
                </a:lnTo>
                <a:lnTo>
                  <a:pt x="468630" y="217170"/>
                </a:lnTo>
                <a:lnTo>
                  <a:pt x="480060" y="205740"/>
                </a:lnTo>
                <a:lnTo>
                  <a:pt x="480060" y="171450"/>
                </a:lnTo>
                <a:lnTo>
                  <a:pt x="480060" y="114300"/>
                </a:lnTo>
                <a:lnTo>
                  <a:pt x="468630" y="91440"/>
                </a:lnTo>
                <a:lnTo>
                  <a:pt x="457200" y="80010"/>
                </a:lnTo>
                <a:lnTo>
                  <a:pt x="434340" y="57150"/>
                </a:lnTo>
                <a:lnTo>
                  <a:pt x="422910" y="45720"/>
                </a:lnTo>
                <a:lnTo>
                  <a:pt x="434340" y="34290"/>
                </a:lnTo>
                <a:lnTo>
                  <a:pt x="480060" y="34290"/>
                </a:lnTo>
                <a:lnTo>
                  <a:pt x="514350" y="45720"/>
                </a:lnTo>
                <a:lnTo>
                  <a:pt x="560070" y="68580"/>
                </a:lnTo>
                <a:lnTo>
                  <a:pt x="571500" y="80010"/>
                </a:lnTo>
                <a:lnTo>
                  <a:pt x="594360" y="102870"/>
                </a:lnTo>
                <a:lnTo>
                  <a:pt x="605790" y="160020"/>
                </a:lnTo>
                <a:lnTo>
                  <a:pt x="617220" y="171450"/>
                </a:lnTo>
                <a:lnTo>
                  <a:pt x="662940" y="125730"/>
                </a:lnTo>
                <a:lnTo>
                  <a:pt x="674370" y="68580"/>
                </a:lnTo>
                <a:lnTo>
                  <a:pt x="697230" y="22860"/>
                </a:lnTo>
                <a:lnTo>
                  <a:pt x="708660" y="11430"/>
                </a:lnTo>
                <a:lnTo>
                  <a:pt x="731520" y="34290"/>
                </a:lnTo>
                <a:lnTo>
                  <a:pt x="731520" y="80010"/>
                </a:lnTo>
                <a:lnTo>
                  <a:pt x="754380" y="125730"/>
                </a:lnTo>
                <a:lnTo>
                  <a:pt x="765810" y="182880"/>
                </a:lnTo>
                <a:lnTo>
                  <a:pt x="788670" y="228600"/>
                </a:lnTo>
                <a:lnTo>
                  <a:pt x="811530" y="251460"/>
                </a:lnTo>
                <a:lnTo>
                  <a:pt x="868680" y="2857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SMARTINK"/>
          <p:cNvSpPr/>
          <p:nvPr/>
        </p:nvSpPr>
        <p:spPr>
          <a:xfrm>
            <a:off x="6938010" y="5212080"/>
            <a:ext cx="240031" cy="285751"/>
          </a:xfrm>
          <a:custGeom>
            <a:avLst/>
            <a:gdLst/>
            <a:ahLst/>
            <a:cxnLst/>
            <a:rect l="0" t="0" r="0" b="0"/>
            <a:pathLst>
              <a:path w="240031" h="285751">
                <a:moveTo>
                  <a:pt x="137160" y="0"/>
                </a:moveTo>
                <a:lnTo>
                  <a:pt x="80010" y="11430"/>
                </a:lnTo>
                <a:lnTo>
                  <a:pt x="22860" y="34290"/>
                </a:lnTo>
                <a:lnTo>
                  <a:pt x="11430" y="45720"/>
                </a:lnTo>
                <a:lnTo>
                  <a:pt x="0" y="57150"/>
                </a:lnTo>
                <a:lnTo>
                  <a:pt x="11430" y="68580"/>
                </a:lnTo>
                <a:lnTo>
                  <a:pt x="80010" y="80010"/>
                </a:lnTo>
                <a:lnTo>
                  <a:pt x="137160" y="91440"/>
                </a:lnTo>
                <a:lnTo>
                  <a:pt x="182880" y="114300"/>
                </a:lnTo>
                <a:lnTo>
                  <a:pt x="205740" y="125730"/>
                </a:lnTo>
                <a:lnTo>
                  <a:pt x="228600" y="160020"/>
                </a:lnTo>
                <a:lnTo>
                  <a:pt x="240030" y="182880"/>
                </a:lnTo>
                <a:lnTo>
                  <a:pt x="228600" y="217170"/>
                </a:lnTo>
                <a:lnTo>
                  <a:pt x="217170" y="240030"/>
                </a:lnTo>
                <a:lnTo>
                  <a:pt x="182880" y="262890"/>
                </a:lnTo>
                <a:lnTo>
                  <a:pt x="171450" y="274320"/>
                </a:lnTo>
                <a:lnTo>
                  <a:pt x="114300" y="274320"/>
                </a:lnTo>
                <a:lnTo>
                  <a:pt x="102870" y="2857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SMARTINK"/>
          <p:cNvSpPr/>
          <p:nvPr/>
        </p:nvSpPr>
        <p:spPr>
          <a:xfrm>
            <a:off x="7200900" y="5074920"/>
            <a:ext cx="228601" cy="445771"/>
          </a:xfrm>
          <a:custGeom>
            <a:avLst/>
            <a:gdLst/>
            <a:ahLst/>
            <a:cxnLst/>
            <a:rect l="0" t="0" r="0" b="0"/>
            <a:pathLst>
              <a:path w="228601" h="445771">
                <a:moveTo>
                  <a:pt x="0" y="0"/>
                </a:moveTo>
                <a:lnTo>
                  <a:pt x="11430" y="45720"/>
                </a:lnTo>
                <a:lnTo>
                  <a:pt x="11430" y="91440"/>
                </a:lnTo>
                <a:lnTo>
                  <a:pt x="22860" y="148590"/>
                </a:lnTo>
                <a:lnTo>
                  <a:pt x="22860" y="194310"/>
                </a:lnTo>
                <a:lnTo>
                  <a:pt x="34290" y="240030"/>
                </a:lnTo>
                <a:lnTo>
                  <a:pt x="34290" y="285750"/>
                </a:lnTo>
                <a:lnTo>
                  <a:pt x="34290" y="331470"/>
                </a:lnTo>
                <a:lnTo>
                  <a:pt x="45720" y="377190"/>
                </a:lnTo>
                <a:lnTo>
                  <a:pt x="45720" y="400050"/>
                </a:lnTo>
                <a:lnTo>
                  <a:pt x="57150" y="411480"/>
                </a:lnTo>
                <a:lnTo>
                  <a:pt x="57150" y="365760"/>
                </a:lnTo>
                <a:lnTo>
                  <a:pt x="68580" y="320040"/>
                </a:lnTo>
                <a:lnTo>
                  <a:pt x="68580" y="274320"/>
                </a:lnTo>
                <a:lnTo>
                  <a:pt x="80010" y="228600"/>
                </a:lnTo>
                <a:lnTo>
                  <a:pt x="91440" y="194310"/>
                </a:lnTo>
                <a:lnTo>
                  <a:pt x="125730" y="137160"/>
                </a:lnTo>
                <a:lnTo>
                  <a:pt x="137160" y="125730"/>
                </a:lnTo>
                <a:lnTo>
                  <a:pt x="171450" y="114300"/>
                </a:lnTo>
                <a:lnTo>
                  <a:pt x="194310" y="125730"/>
                </a:lnTo>
                <a:lnTo>
                  <a:pt x="205740" y="148590"/>
                </a:lnTo>
                <a:lnTo>
                  <a:pt x="217170" y="205740"/>
                </a:lnTo>
                <a:lnTo>
                  <a:pt x="217170" y="262890"/>
                </a:lnTo>
                <a:lnTo>
                  <a:pt x="217170" y="308610"/>
                </a:lnTo>
                <a:lnTo>
                  <a:pt x="217170" y="354330"/>
                </a:lnTo>
                <a:lnTo>
                  <a:pt x="217170" y="411480"/>
                </a:lnTo>
                <a:lnTo>
                  <a:pt x="228600" y="44577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SMARTINK"/>
          <p:cNvSpPr/>
          <p:nvPr/>
        </p:nvSpPr>
        <p:spPr>
          <a:xfrm>
            <a:off x="7475220" y="5120640"/>
            <a:ext cx="400051" cy="308611"/>
          </a:xfrm>
          <a:custGeom>
            <a:avLst/>
            <a:gdLst/>
            <a:ahLst/>
            <a:cxnLst/>
            <a:rect l="0" t="0" r="0" b="0"/>
            <a:pathLst>
              <a:path w="400051" h="308611">
                <a:moveTo>
                  <a:pt x="160020" y="182880"/>
                </a:moveTo>
                <a:lnTo>
                  <a:pt x="160020" y="160020"/>
                </a:lnTo>
                <a:lnTo>
                  <a:pt x="148590" y="114300"/>
                </a:lnTo>
                <a:lnTo>
                  <a:pt x="137160" y="102870"/>
                </a:lnTo>
                <a:lnTo>
                  <a:pt x="125730" y="91440"/>
                </a:lnTo>
                <a:lnTo>
                  <a:pt x="91440" y="102870"/>
                </a:lnTo>
                <a:lnTo>
                  <a:pt x="57150" y="114300"/>
                </a:lnTo>
                <a:lnTo>
                  <a:pt x="34290" y="137160"/>
                </a:lnTo>
                <a:lnTo>
                  <a:pt x="11430" y="171450"/>
                </a:lnTo>
                <a:lnTo>
                  <a:pt x="0" y="194310"/>
                </a:lnTo>
                <a:lnTo>
                  <a:pt x="0" y="240030"/>
                </a:lnTo>
                <a:lnTo>
                  <a:pt x="0" y="262890"/>
                </a:lnTo>
                <a:lnTo>
                  <a:pt x="11430" y="285750"/>
                </a:lnTo>
                <a:lnTo>
                  <a:pt x="22860" y="297180"/>
                </a:lnTo>
                <a:lnTo>
                  <a:pt x="45720" y="297180"/>
                </a:lnTo>
                <a:lnTo>
                  <a:pt x="68580" y="297180"/>
                </a:lnTo>
                <a:lnTo>
                  <a:pt x="91440" y="297180"/>
                </a:lnTo>
                <a:lnTo>
                  <a:pt x="114300" y="285750"/>
                </a:lnTo>
                <a:lnTo>
                  <a:pt x="137160" y="262890"/>
                </a:lnTo>
                <a:lnTo>
                  <a:pt x="171450" y="205740"/>
                </a:lnTo>
                <a:lnTo>
                  <a:pt x="182880" y="160020"/>
                </a:lnTo>
                <a:lnTo>
                  <a:pt x="182880" y="125730"/>
                </a:lnTo>
                <a:lnTo>
                  <a:pt x="182880" y="102870"/>
                </a:lnTo>
                <a:lnTo>
                  <a:pt x="194310" y="171450"/>
                </a:lnTo>
                <a:lnTo>
                  <a:pt x="205740" y="217170"/>
                </a:lnTo>
                <a:lnTo>
                  <a:pt x="217170" y="251460"/>
                </a:lnTo>
                <a:lnTo>
                  <a:pt x="262890" y="297180"/>
                </a:lnTo>
                <a:lnTo>
                  <a:pt x="297180" y="308610"/>
                </a:lnTo>
                <a:lnTo>
                  <a:pt x="320040" y="308610"/>
                </a:lnTo>
                <a:lnTo>
                  <a:pt x="342900" y="297180"/>
                </a:lnTo>
                <a:lnTo>
                  <a:pt x="365760" y="251460"/>
                </a:lnTo>
                <a:lnTo>
                  <a:pt x="377190" y="228600"/>
                </a:lnTo>
                <a:lnTo>
                  <a:pt x="388620" y="182880"/>
                </a:lnTo>
                <a:lnTo>
                  <a:pt x="388620" y="137160"/>
                </a:lnTo>
                <a:lnTo>
                  <a:pt x="388620" y="80010"/>
                </a:lnTo>
                <a:lnTo>
                  <a:pt x="388620" y="22860"/>
                </a:lnTo>
                <a:lnTo>
                  <a:pt x="40005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SMARTINK"/>
          <p:cNvSpPr/>
          <p:nvPr/>
        </p:nvSpPr>
        <p:spPr>
          <a:xfrm>
            <a:off x="7875270" y="5006340"/>
            <a:ext cx="80011" cy="514351"/>
          </a:xfrm>
          <a:custGeom>
            <a:avLst/>
            <a:gdLst/>
            <a:ahLst/>
            <a:cxnLst/>
            <a:rect l="0" t="0" r="0" b="0"/>
            <a:pathLst>
              <a:path w="80011" h="514351">
                <a:moveTo>
                  <a:pt x="0" y="0"/>
                </a:moveTo>
                <a:lnTo>
                  <a:pt x="0" y="22860"/>
                </a:lnTo>
                <a:lnTo>
                  <a:pt x="11430" y="68580"/>
                </a:lnTo>
                <a:lnTo>
                  <a:pt x="11430" y="114300"/>
                </a:lnTo>
                <a:lnTo>
                  <a:pt x="11430" y="171450"/>
                </a:lnTo>
                <a:lnTo>
                  <a:pt x="22860" y="217170"/>
                </a:lnTo>
                <a:lnTo>
                  <a:pt x="34290" y="262890"/>
                </a:lnTo>
                <a:lnTo>
                  <a:pt x="45720" y="320040"/>
                </a:lnTo>
                <a:lnTo>
                  <a:pt x="45720" y="365760"/>
                </a:lnTo>
                <a:lnTo>
                  <a:pt x="57150" y="411480"/>
                </a:lnTo>
                <a:lnTo>
                  <a:pt x="68580" y="457200"/>
                </a:lnTo>
                <a:lnTo>
                  <a:pt x="80010" y="5143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SMARTINK"/>
          <p:cNvSpPr/>
          <p:nvPr/>
        </p:nvSpPr>
        <p:spPr>
          <a:xfrm>
            <a:off x="8023860" y="4972050"/>
            <a:ext cx="251461" cy="537211"/>
          </a:xfrm>
          <a:custGeom>
            <a:avLst/>
            <a:gdLst/>
            <a:ahLst/>
            <a:cxnLst/>
            <a:rect l="0" t="0" r="0" b="0"/>
            <a:pathLst>
              <a:path w="251461" h="537211">
                <a:moveTo>
                  <a:pt x="194310" y="297180"/>
                </a:moveTo>
                <a:lnTo>
                  <a:pt x="194310" y="262890"/>
                </a:lnTo>
                <a:lnTo>
                  <a:pt x="171450" y="240030"/>
                </a:lnTo>
                <a:lnTo>
                  <a:pt x="148590" y="228600"/>
                </a:lnTo>
                <a:lnTo>
                  <a:pt x="125730" y="228600"/>
                </a:lnTo>
                <a:lnTo>
                  <a:pt x="91440" y="240030"/>
                </a:lnTo>
                <a:lnTo>
                  <a:pt x="68580" y="240030"/>
                </a:lnTo>
                <a:lnTo>
                  <a:pt x="34290" y="274320"/>
                </a:lnTo>
                <a:lnTo>
                  <a:pt x="0" y="331470"/>
                </a:lnTo>
                <a:lnTo>
                  <a:pt x="0" y="365760"/>
                </a:lnTo>
                <a:lnTo>
                  <a:pt x="0" y="400050"/>
                </a:lnTo>
                <a:lnTo>
                  <a:pt x="11430" y="434340"/>
                </a:lnTo>
                <a:lnTo>
                  <a:pt x="45720" y="468630"/>
                </a:lnTo>
                <a:lnTo>
                  <a:pt x="80010" y="468630"/>
                </a:lnTo>
                <a:lnTo>
                  <a:pt x="114300" y="468630"/>
                </a:lnTo>
                <a:lnTo>
                  <a:pt x="137160" y="457200"/>
                </a:lnTo>
                <a:lnTo>
                  <a:pt x="171450" y="400050"/>
                </a:lnTo>
                <a:lnTo>
                  <a:pt x="194310" y="365760"/>
                </a:lnTo>
                <a:lnTo>
                  <a:pt x="205740" y="320040"/>
                </a:lnTo>
                <a:lnTo>
                  <a:pt x="217170" y="274320"/>
                </a:lnTo>
                <a:lnTo>
                  <a:pt x="228600" y="228600"/>
                </a:lnTo>
                <a:lnTo>
                  <a:pt x="228600" y="182880"/>
                </a:lnTo>
                <a:lnTo>
                  <a:pt x="228600" y="137160"/>
                </a:lnTo>
                <a:lnTo>
                  <a:pt x="228600" y="80010"/>
                </a:lnTo>
                <a:lnTo>
                  <a:pt x="228600" y="34290"/>
                </a:lnTo>
                <a:lnTo>
                  <a:pt x="217170" y="0"/>
                </a:lnTo>
                <a:lnTo>
                  <a:pt x="205740" y="11430"/>
                </a:lnTo>
                <a:lnTo>
                  <a:pt x="205740" y="57150"/>
                </a:lnTo>
                <a:lnTo>
                  <a:pt x="205740" y="102870"/>
                </a:lnTo>
                <a:lnTo>
                  <a:pt x="205740" y="148590"/>
                </a:lnTo>
                <a:lnTo>
                  <a:pt x="205740" y="194310"/>
                </a:lnTo>
                <a:lnTo>
                  <a:pt x="205740" y="240030"/>
                </a:lnTo>
                <a:lnTo>
                  <a:pt x="205740" y="285750"/>
                </a:lnTo>
                <a:lnTo>
                  <a:pt x="217170" y="331470"/>
                </a:lnTo>
                <a:lnTo>
                  <a:pt x="217170" y="377190"/>
                </a:lnTo>
                <a:lnTo>
                  <a:pt x="217170" y="422910"/>
                </a:lnTo>
                <a:lnTo>
                  <a:pt x="228600" y="457200"/>
                </a:lnTo>
                <a:lnTo>
                  <a:pt x="228600" y="491490"/>
                </a:lnTo>
                <a:lnTo>
                  <a:pt x="240030" y="502920"/>
                </a:lnTo>
                <a:lnTo>
                  <a:pt x="251460" y="5372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SMARTINK"/>
          <p:cNvSpPr/>
          <p:nvPr/>
        </p:nvSpPr>
        <p:spPr>
          <a:xfrm>
            <a:off x="8481060" y="4949190"/>
            <a:ext cx="331471" cy="468631"/>
          </a:xfrm>
          <a:custGeom>
            <a:avLst/>
            <a:gdLst/>
            <a:ahLst/>
            <a:cxnLst/>
            <a:rect l="0" t="0" r="0" b="0"/>
            <a:pathLst>
              <a:path w="331471" h="468631">
                <a:moveTo>
                  <a:pt x="57150" y="0"/>
                </a:moveTo>
                <a:lnTo>
                  <a:pt x="45720" y="11430"/>
                </a:lnTo>
                <a:lnTo>
                  <a:pt x="45720" y="57150"/>
                </a:lnTo>
                <a:lnTo>
                  <a:pt x="34290" y="102870"/>
                </a:lnTo>
                <a:lnTo>
                  <a:pt x="34290" y="148590"/>
                </a:lnTo>
                <a:lnTo>
                  <a:pt x="34290" y="194310"/>
                </a:lnTo>
                <a:lnTo>
                  <a:pt x="34290" y="240030"/>
                </a:lnTo>
                <a:lnTo>
                  <a:pt x="34290" y="285750"/>
                </a:lnTo>
                <a:lnTo>
                  <a:pt x="34290" y="320040"/>
                </a:lnTo>
                <a:lnTo>
                  <a:pt x="34290" y="377190"/>
                </a:lnTo>
                <a:lnTo>
                  <a:pt x="45720" y="342900"/>
                </a:lnTo>
                <a:lnTo>
                  <a:pt x="68580" y="297180"/>
                </a:lnTo>
                <a:lnTo>
                  <a:pt x="80010" y="240030"/>
                </a:lnTo>
                <a:lnTo>
                  <a:pt x="114300" y="217170"/>
                </a:lnTo>
                <a:lnTo>
                  <a:pt x="137160" y="205740"/>
                </a:lnTo>
                <a:lnTo>
                  <a:pt x="160020" y="194310"/>
                </a:lnTo>
                <a:lnTo>
                  <a:pt x="171450" y="205740"/>
                </a:lnTo>
                <a:lnTo>
                  <a:pt x="182880" y="217170"/>
                </a:lnTo>
                <a:lnTo>
                  <a:pt x="205740" y="262890"/>
                </a:lnTo>
                <a:lnTo>
                  <a:pt x="217170" y="285750"/>
                </a:lnTo>
                <a:lnTo>
                  <a:pt x="217170" y="331470"/>
                </a:lnTo>
                <a:lnTo>
                  <a:pt x="205740" y="365760"/>
                </a:lnTo>
                <a:lnTo>
                  <a:pt x="182880" y="411480"/>
                </a:lnTo>
                <a:lnTo>
                  <a:pt x="125730" y="457200"/>
                </a:lnTo>
                <a:lnTo>
                  <a:pt x="102870" y="468630"/>
                </a:lnTo>
                <a:lnTo>
                  <a:pt x="68580" y="468630"/>
                </a:lnTo>
                <a:lnTo>
                  <a:pt x="34290" y="468630"/>
                </a:lnTo>
                <a:lnTo>
                  <a:pt x="11430" y="457200"/>
                </a:lnTo>
                <a:lnTo>
                  <a:pt x="0" y="445770"/>
                </a:lnTo>
                <a:lnTo>
                  <a:pt x="11430" y="411480"/>
                </a:lnTo>
                <a:lnTo>
                  <a:pt x="34290" y="400050"/>
                </a:lnTo>
                <a:lnTo>
                  <a:pt x="91440" y="365760"/>
                </a:lnTo>
                <a:lnTo>
                  <a:pt x="137160" y="354330"/>
                </a:lnTo>
                <a:lnTo>
                  <a:pt x="182880" y="331470"/>
                </a:lnTo>
                <a:lnTo>
                  <a:pt x="240030" y="297180"/>
                </a:lnTo>
                <a:lnTo>
                  <a:pt x="297180" y="251460"/>
                </a:lnTo>
                <a:lnTo>
                  <a:pt x="331470" y="217170"/>
                </a:lnTo>
                <a:lnTo>
                  <a:pt x="331470" y="194310"/>
                </a:lnTo>
                <a:lnTo>
                  <a:pt x="331470" y="171450"/>
                </a:lnTo>
                <a:lnTo>
                  <a:pt x="320040" y="160020"/>
                </a:lnTo>
                <a:lnTo>
                  <a:pt x="308610" y="148590"/>
                </a:lnTo>
                <a:lnTo>
                  <a:pt x="285750" y="148590"/>
                </a:lnTo>
                <a:lnTo>
                  <a:pt x="262890" y="160020"/>
                </a:lnTo>
                <a:lnTo>
                  <a:pt x="240030" y="171450"/>
                </a:lnTo>
                <a:lnTo>
                  <a:pt x="217170" y="182880"/>
                </a:lnTo>
                <a:lnTo>
                  <a:pt x="205740" y="217170"/>
                </a:lnTo>
                <a:lnTo>
                  <a:pt x="205740" y="274320"/>
                </a:lnTo>
                <a:lnTo>
                  <a:pt x="205740" y="308610"/>
                </a:lnTo>
                <a:lnTo>
                  <a:pt x="217170" y="365760"/>
                </a:lnTo>
                <a:lnTo>
                  <a:pt x="251460" y="400050"/>
                </a:lnTo>
                <a:lnTo>
                  <a:pt x="297180" y="457200"/>
                </a:lnTo>
                <a:lnTo>
                  <a:pt x="308610" y="46863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SMARTINK"/>
          <p:cNvSpPr/>
          <p:nvPr/>
        </p:nvSpPr>
        <p:spPr>
          <a:xfrm>
            <a:off x="1040130" y="6035040"/>
            <a:ext cx="68581" cy="457201"/>
          </a:xfrm>
          <a:custGeom>
            <a:avLst/>
            <a:gdLst/>
            <a:ahLst/>
            <a:cxnLst/>
            <a:rect l="0" t="0" r="0" b="0"/>
            <a:pathLst>
              <a:path w="68581" h="457201">
                <a:moveTo>
                  <a:pt x="11430" y="0"/>
                </a:moveTo>
                <a:lnTo>
                  <a:pt x="0" y="11430"/>
                </a:lnTo>
                <a:lnTo>
                  <a:pt x="0" y="57150"/>
                </a:lnTo>
                <a:lnTo>
                  <a:pt x="11430" y="114300"/>
                </a:lnTo>
                <a:lnTo>
                  <a:pt x="11430" y="160020"/>
                </a:lnTo>
                <a:lnTo>
                  <a:pt x="22860" y="205740"/>
                </a:lnTo>
                <a:lnTo>
                  <a:pt x="22860" y="262890"/>
                </a:lnTo>
                <a:lnTo>
                  <a:pt x="34290" y="308610"/>
                </a:lnTo>
                <a:lnTo>
                  <a:pt x="45720" y="354330"/>
                </a:lnTo>
                <a:lnTo>
                  <a:pt x="57150" y="400050"/>
                </a:lnTo>
                <a:lnTo>
                  <a:pt x="68580" y="4572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SMARTINK"/>
          <p:cNvSpPr/>
          <p:nvPr/>
        </p:nvSpPr>
        <p:spPr>
          <a:xfrm>
            <a:off x="1005840" y="6012180"/>
            <a:ext cx="320041" cy="320041"/>
          </a:xfrm>
          <a:custGeom>
            <a:avLst/>
            <a:gdLst/>
            <a:ahLst/>
            <a:cxnLst/>
            <a:rect l="0" t="0" r="0" b="0"/>
            <a:pathLst>
              <a:path w="320041" h="320041">
                <a:moveTo>
                  <a:pt x="22860" y="125730"/>
                </a:moveTo>
                <a:lnTo>
                  <a:pt x="0" y="80010"/>
                </a:lnTo>
                <a:lnTo>
                  <a:pt x="0" y="57150"/>
                </a:lnTo>
                <a:lnTo>
                  <a:pt x="11430" y="34290"/>
                </a:lnTo>
                <a:lnTo>
                  <a:pt x="22860" y="22860"/>
                </a:lnTo>
                <a:lnTo>
                  <a:pt x="68580" y="0"/>
                </a:lnTo>
                <a:lnTo>
                  <a:pt x="102870" y="0"/>
                </a:lnTo>
                <a:lnTo>
                  <a:pt x="160020" y="0"/>
                </a:lnTo>
                <a:lnTo>
                  <a:pt x="217170" y="11430"/>
                </a:lnTo>
                <a:lnTo>
                  <a:pt x="240030" y="22860"/>
                </a:lnTo>
                <a:lnTo>
                  <a:pt x="285750" y="57150"/>
                </a:lnTo>
                <a:lnTo>
                  <a:pt x="308610" y="80010"/>
                </a:lnTo>
                <a:lnTo>
                  <a:pt x="320040" y="114300"/>
                </a:lnTo>
                <a:lnTo>
                  <a:pt x="308610" y="171450"/>
                </a:lnTo>
                <a:lnTo>
                  <a:pt x="285750" y="228600"/>
                </a:lnTo>
                <a:lnTo>
                  <a:pt x="274320" y="251460"/>
                </a:lnTo>
                <a:lnTo>
                  <a:pt x="240030" y="274320"/>
                </a:lnTo>
                <a:lnTo>
                  <a:pt x="182880" y="297180"/>
                </a:lnTo>
                <a:lnTo>
                  <a:pt x="171450" y="32004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SMARTINK"/>
          <p:cNvSpPr/>
          <p:nvPr/>
        </p:nvSpPr>
        <p:spPr>
          <a:xfrm>
            <a:off x="1383030" y="5977890"/>
            <a:ext cx="742951" cy="342901"/>
          </a:xfrm>
          <a:custGeom>
            <a:avLst/>
            <a:gdLst/>
            <a:ahLst/>
            <a:cxnLst/>
            <a:rect l="0" t="0" r="0" b="0"/>
            <a:pathLst>
              <a:path w="742951" h="342901">
                <a:moveTo>
                  <a:pt x="0" y="102870"/>
                </a:moveTo>
                <a:lnTo>
                  <a:pt x="11430" y="114300"/>
                </a:lnTo>
                <a:lnTo>
                  <a:pt x="22860" y="125730"/>
                </a:lnTo>
                <a:lnTo>
                  <a:pt x="57150" y="182880"/>
                </a:lnTo>
                <a:lnTo>
                  <a:pt x="80010" y="228600"/>
                </a:lnTo>
                <a:lnTo>
                  <a:pt x="102870" y="285750"/>
                </a:lnTo>
                <a:lnTo>
                  <a:pt x="114300" y="274320"/>
                </a:lnTo>
                <a:lnTo>
                  <a:pt x="114300" y="228600"/>
                </a:lnTo>
                <a:lnTo>
                  <a:pt x="125730" y="171450"/>
                </a:lnTo>
                <a:lnTo>
                  <a:pt x="137160" y="125730"/>
                </a:lnTo>
                <a:lnTo>
                  <a:pt x="148590" y="68580"/>
                </a:lnTo>
                <a:lnTo>
                  <a:pt x="160020" y="45720"/>
                </a:lnTo>
                <a:lnTo>
                  <a:pt x="171450" y="34290"/>
                </a:lnTo>
                <a:lnTo>
                  <a:pt x="182880" y="22860"/>
                </a:lnTo>
                <a:lnTo>
                  <a:pt x="194310" y="34290"/>
                </a:lnTo>
                <a:lnTo>
                  <a:pt x="205740" y="45720"/>
                </a:lnTo>
                <a:lnTo>
                  <a:pt x="217170" y="68580"/>
                </a:lnTo>
                <a:lnTo>
                  <a:pt x="217170" y="114300"/>
                </a:lnTo>
                <a:lnTo>
                  <a:pt x="217170" y="160020"/>
                </a:lnTo>
                <a:lnTo>
                  <a:pt x="228600" y="205740"/>
                </a:lnTo>
                <a:lnTo>
                  <a:pt x="240030" y="251460"/>
                </a:lnTo>
                <a:lnTo>
                  <a:pt x="262890" y="297180"/>
                </a:lnTo>
                <a:lnTo>
                  <a:pt x="285750" y="331470"/>
                </a:lnTo>
                <a:lnTo>
                  <a:pt x="297180" y="342900"/>
                </a:lnTo>
                <a:lnTo>
                  <a:pt x="320040" y="342900"/>
                </a:lnTo>
                <a:lnTo>
                  <a:pt x="342900" y="342900"/>
                </a:lnTo>
                <a:lnTo>
                  <a:pt x="365760" y="331470"/>
                </a:lnTo>
                <a:lnTo>
                  <a:pt x="388620" y="308610"/>
                </a:lnTo>
                <a:lnTo>
                  <a:pt x="400050" y="285750"/>
                </a:lnTo>
                <a:lnTo>
                  <a:pt x="400050" y="240030"/>
                </a:lnTo>
                <a:lnTo>
                  <a:pt x="400050" y="194310"/>
                </a:lnTo>
                <a:lnTo>
                  <a:pt x="388620" y="160020"/>
                </a:lnTo>
                <a:lnTo>
                  <a:pt x="342900" y="102870"/>
                </a:lnTo>
                <a:lnTo>
                  <a:pt x="297180" y="57150"/>
                </a:lnTo>
                <a:lnTo>
                  <a:pt x="285750" y="34290"/>
                </a:lnTo>
                <a:lnTo>
                  <a:pt x="297180" y="11430"/>
                </a:lnTo>
                <a:lnTo>
                  <a:pt x="320040" y="0"/>
                </a:lnTo>
                <a:lnTo>
                  <a:pt x="354330" y="0"/>
                </a:lnTo>
                <a:lnTo>
                  <a:pt x="388620" y="34290"/>
                </a:lnTo>
                <a:lnTo>
                  <a:pt x="411480" y="45720"/>
                </a:lnTo>
                <a:lnTo>
                  <a:pt x="434340" y="102870"/>
                </a:lnTo>
                <a:lnTo>
                  <a:pt x="457200" y="148590"/>
                </a:lnTo>
                <a:lnTo>
                  <a:pt x="468630" y="194310"/>
                </a:lnTo>
                <a:lnTo>
                  <a:pt x="480060" y="217170"/>
                </a:lnTo>
                <a:lnTo>
                  <a:pt x="514350" y="274320"/>
                </a:lnTo>
                <a:lnTo>
                  <a:pt x="525780" y="285750"/>
                </a:lnTo>
                <a:lnTo>
                  <a:pt x="548640" y="297180"/>
                </a:lnTo>
                <a:lnTo>
                  <a:pt x="560070" y="285750"/>
                </a:lnTo>
                <a:lnTo>
                  <a:pt x="582930" y="262890"/>
                </a:lnTo>
                <a:lnTo>
                  <a:pt x="594360" y="240030"/>
                </a:lnTo>
                <a:lnTo>
                  <a:pt x="605790" y="194310"/>
                </a:lnTo>
                <a:lnTo>
                  <a:pt x="617220" y="148590"/>
                </a:lnTo>
                <a:lnTo>
                  <a:pt x="628650" y="102870"/>
                </a:lnTo>
                <a:lnTo>
                  <a:pt x="628650" y="57150"/>
                </a:lnTo>
                <a:lnTo>
                  <a:pt x="640080" y="45720"/>
                </a:lnTo>
                <a:lnTo>
                  <a:pt x="651510" y="102870"/>
                </a:lnTo>
                <a:lnTo>
                  <a:pt x="674370" y="148590"/>
                </a:lnTo>
                <a:lnTo>
                  <a:pt x="685800" y="194310"/>
                </a:lnTo>
                <a:lnTo>
                  <a:pt x="720090" y="251460"/>
                </a:lnTo>
                <a:lnTo>
                  <a:pt x="742950" y="2857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SMARTINK"/>
          <p:cNvSpPr/>
          <p:nvPr/>
        </p:nvSpPr>
        <p:spPr>
          <a:xfrm>
            <a:off x="2148840" y="6035040"/>
            <a:ext cx="205741" cy="251461"/>
          </a:xfrm>
          <a:custGeom>
            <a:avLst/>
            <a:gdLst/>
            <a:ahLst/>
            <a:cxnLst/>
            <a:rect l="0" t="0" r="0" b="0"/>
            <a:pathLst>
              <a:path w="205741" h="251461">
                <a:moveTo>
                  <a:pt x="182880" y="45720"/>
                </a:moveTo>
                <a:lnTo>
                  <a:pt x="171450" y="22860"/>
                </a:lnTo>
                <a:lnTo>
                  <a:pt x="160020" y="11430"/>
                </a:lnTo>
                <a:lnTo>
                  <a:pt x="137160" y="0"/>
                </a:lnTo>
                <a:lnTo>
                  <a:pt x="114300" y="11430"/>
                </a:lnTo>
                <a:lnTo>
                  <a:pt x="57150" y="34290"/>
                </a:lnTo>
                <a:lnTo>
                  <a:pt x="45720" y="57150"/>
                </a:lnTo>
                <a:lnTo>
                  <a:pt x="11430" y="114300"/>
                </a:lnTo>
                <a:lnTo>
                  <a:pt x="0" y="137160"/>
                </a:lnTo>
                <a:lnTo>
                  <a:pt x="0" y="160020"/>
                </a:lnTo>
                <a:lnTo>
                  <a:pt x="0" y="205740"/>
                </a:lnTo>
                <a:lnTo>
                  <a:pt x="11430" y="228600"/>
                </a:lnTo>
                <a:lnTo>
                  <a:pt x="22860" y="240030"/>
                </a:lnTo>
                <a:lnTo>
                  <a:pt x="34290" y="251460"/>
                </a:lnTo>
                <a:lnTo>
                  <a:pt x="57150" y="251460"/>
                </a:lnTo>
                <a:lnTo>
                  <a:pt x="80010" y="240030"/>
                </a:lnTo>
                <a:lnTo>
                  <a:pt x="114300" y="228600"/>
                </a:lnTo>
                <a:lnTo>
                  <a:pt x="148590" y="205740"/>
                </a:lnTo>
                <a:lnTo>
                  <a:pt x="182880" y="148590"/>
                </a:lnTo>
                <a:lnTo>
                  <a:pt x="205740" y="13716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SMARTINK"/>
          <p:cNvSpPr/>
          <p:nvPr/>
        </p:nvSpPr>
        <p:spPr>
          <a:xfrm>
            <a:off x="2320290" y="5852160"/>
            <a:ext cx="91441" cy="422911"/>
          </a:xfrm>
          <a:custGeom>
            <a:avLst/>
            <a:gdLst/>
            <a:ahLst/>
            <a:cxnLst/>
            <a:rect l="0" t="0" r="0" b="0"/>
            <a:pathLst>
              <a:path w="91441" h="422911">
                <a:moveTo>
                  <a:pt x="34290" y="22860"/>
                </a:moveTo>
                <a:lnTo>
                  <a:pt x="22860" y="0"/>
                </a:lnTo>
                <a:lnTo>
                  <a:pt x="0" y="11430"/>
                </a:lnTo>
                <a:lnTo>
                  <a:pt x="0" y="34290"/>
                </a:lnTo>
                <a:lnTo>
                  <a:pt x="11430" y="102870"/>
                </a:lnTo>
                <a:lnTo>
                  <a:pt x="22860" y="148590"/>
                </a:lnTo>
                <a:lnTo>
                  <a:pt x="34290" y="205740"/>
                </a:lnTo>
                <a:lnTo>
                  <a:pt x="45720" y="262890"/>
                </a:lnTo>
                <a:lnTo>
                  <a:pt x="57150" y="308610"/>
                </a:lnTo>
                <a:lnTo>
                  <a:pt x="68580" y="354330"/>
                </a:lnTo>
                <a:lnTo>
                  <a:pt x="80010" y="411480"/>
                </a:lnTo>
                <a:lnTo>
                  <a:pt x="91440" y="4229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SMARTINK"/>
          <p:cNvSpPr/>
          <p:nvPr/>
        </p:nvSpPr>
        <p:spPr>
          <a:xfrm>
            <a:off x="2697480" y="6000750"/>
            <a:ext cx="217171" cy="262891"/>
          </a:xfrm>
          <a:custGeom>
            <a:avLst/>
            <a:gdLst/>
            <a:ahLst/>
            <a:cxnLst/>
            <a:rect l="0" t="0" r="0" b="0"/>
            <a:pathLst>
              <a:path w="217171" h="262891">
                <a:moveTo>
                  <a:pt x="80010" y="80010"/>
                </a:moveTo>
                <a:lnTo>
                  <a:pt x="68580" y="45720"/>
                </a:lnTo>
                <a:lnTo>
                  <a:pt x="57150" y="34290"/>
                </a:lnTo>
                <a:lnTo>
                  <a:pt x="45720" y="45720"/>
                </a:lnTo>
                <a:lnTo>
                  <a:pt x="22860" y="80010"/>
                </a:lnTo>
                <a:lnTo>
                  <a:pt x="0" y="137160"/>
                </a:lnTo>
                <a:lnTo>
                  <a:pt x="0" y="171450"/>
                </a:lnTo>
                <a:lnTo>
                  <a:pt x="0" y="194310"/>
                </a:lnTo>
                <a:lnTo>
                  <a:pt x="11430" y="228600"/>
                </a:lnTo>
                <a:lnTo>
                  <a:pt x="34290" y="251460"/>
                </a:lnTo>
                <a:lnTo>
                  <a:pt x="45720" y="262890"/>
                </a:lnTo>
                <a:lnTo>
                  <a:pt x="80010" y="262890"/>
                </a:lnTo>
                <a:lnTo>
                  <a:pt x="102870" y="262890"/>
                </a:lnTo>
                <a:lnTo>
                  <a:pt x="148590" y="240030"/>
                </a:lnTo>
                <a:lnTo>
                  <a:pt x="160020" y="228600"/>
                </a:lnTo>
                <a:lnTo>
                  <a:pt x="194310" y="171450"/>
                </a:lnTo>
                <a:lnTo>
                  <a:pt x="217170" y="125730"/>
                </a:lnTo>
                <a:lnTo>
                  <a:pt x="217170" y="91440"/>
                </a:lnTo>
                <a:lnTo>
                  <a:pt x="205740" y="45720"/>
                </a:lnTo>
                <a:lnTo>
                  <a:pt x="205740" y="22860"/>
                </a:lnTo>
                <a:lnTo>
                  <a:pt x="194310" y="11430"/>
                </a:lnTo>
                <a:lnTo>
                  <a:pt x="160020" y="0"/>
                </a:lnTo>
                <a:lnTo>
                  <a:pt x="12573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SMARTINK"/>
          <p:cNvSpPr/>
          <p:nvPr/>
        </p:nvSpPr>
        <p:spPr>
          <a:xfrm>
            <a:off x="3006090" y="5772150"/>
            <a:ext cx="125731" cy="514351"/>
          </a:xfrm>
          <a:custGeom>
            <a:avLst/>
            <a:gdLst/>
            <a:ahLst/>
            <a:cxnLst/>
            <a:rect l="0" t="0" r="0" b="0"/>
            <a:pathLst>
              <a:path w="125731" h="514351">
                <a:moveTo>
                  <a:pt x="125730" y="80010"/>
                </a:moveTo>
                <a:lnTo>
                  <a:pt x="91440" y="22860"/>
                </a:lnTo>
                <a:lnTo>
                  <a:pt x="68580" y="0"/>
                </a:lnTo>
                <a:lnTo>
                  <a:pt x="45720" y="0"/>
                </a:lnTo>
                <a:lnTo>
                  <a:pt x="34290" y="11430"/>
                </a:lnTo>
                <a:lnTo>
                  <a:pt x="22860" y="22860"/>
                </a:lnTo>
                <a:lnTo>
                  <a:pt x="11430" y="45720"/>
                </a:lnTo>
                <a:lnTo>
                  <a:pt x="0" y="102870"/>
                </a:lnTo>
                <a:lnTo>
                  <a:pt x="11430" y="148590"/>
                </a:lnTo>
                <a:lnTo>
                  <a:pt x="22860" y="194310"/>
                </a:lnTo>
                <a:lnTo>
                  <a:pt x="34290" y="240030"/>
                </a:lnTo>
                <a:lnTo>
                  <a:pt x="45720" y="285750"/>
                </a:lnTo>
                <a:lnTo>
                  <a:pt x="57150" y="342900"/>
                </a:lnTo>
                <a:lnTo>
                  <a:pt x="80010" y="388620"/>
                </a:lnTo>
                <a:lnTo>
                  <a:pt x="91440" y="445770"/>
                </a:lnTo>
                <a:lnTo>
                  <a:pt x="102870" y="502920"/>
                </a:lnTo>
                <a:lnTo>
                  <a:pt x="114300" y="5143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SMARTINK"/>
          <p:cNvSpPr/>
          <p:nvPr/>
        </p:nvSpPr>
        <p:spPr>
          <a:xfrm>
            <a:off x="2948940" y="6080760"/>
            <a:ext cx="240031" cy="57151"/>
          </a:xfrm>
          <a:custGeom>
            <a:avLst/>
            <a:gdLst/>
            <a:ahLst/>
            <a:cxnLst/>
            <a:rect l="0" t="0" r="0" b="0"/>
            <a:pathLst>
              <a:path w="240031" h="57151">
                <a:moveTo>
                  <a:pt x="0" y="57150"/>
                </a:moveTo>
                <a:lnTo>
                  <a:pt x="0" y="34290"/>
                </a:lnTo>
                <a:lnTo>
                  <a:pt x="57150" y="11430"/>
                </a:lnTo>
                <a:lnTo>
                  <a:pt x="114300" y="0"/>
                </a:lnTo>
                <a:lnTo>
                  <a:pt x="171450" y="0"/>
                </a:lnTo>
                <a:lnTo>
                  <a:pt x="217170" y="0"/>
                </a:lnTo>
                <a:lnTo>
                  <a:pt x="24003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SMARTINK"/>
          <p:cNvSpPr/>
          <p:nvPr/>
        </p:nvSpPr>
        <p:spPr>
          <a:xfrm>
            <a:off x="3383280" y="5966460"/>
            <a:ext cx="937261" cy="594361"/>
          </a:xfrm>
          <a:custGeom>
            <a:avLst/>
            <a:gdLst/>
            <a:ahLst/>
            <a:cxnLst/>
            <a:rect l="0" t="0" r="0" b="0"/>
            <a:pathLst>
              <a:path w="937261" h="594361">
                <a:moveTo>
                  <a:pt x="0" y="34290"/>
                </a:moveTo>
                <a:lnTo>
                  <a:pt x="0" y="80010"/>
                </a:lnTo>
                <a:lnTo>
                  <a:pt x="0" y="137160"/>
                </a:lnTo>
                <a:lnTo>
                  <a:pt x="11430" y="194310"/>
                </a:lnTo>
                <a:lnTo>
                  <a:pt x="34290" y="217170"/>
                </a:lnTo>
                <a:lnTo>
                  <a:pt x="57150" y="240030"/>
                </a:lnTo>
                <a:lnTo>
                  <a:pt x="80010" y="251460"/>
                </a:lnTo>
                <a:lnTo>
                  <a:pt x="102870" y="251460"/>
                </a:lnTo>
                <a:lnTo>
                  <a:pt x="125730" y="251460"/>
                </a:lnTo>
                <a:lnTo>
                  <a:pt x="137160" y="240030"/>
                </a:lnTo>
                <a:lnTo>
                  <a:pt x="160020" y="205740"/>
                </a:lnTo>
                <a:lnTo>
                  <a:pt x="182880" y="171450"/>
                </a:lnTo>
                <a:lnTo>
                  <a:pt x="194310" y="114300"/>
                </a:lnTo>
                <a:lnTo>
                  <a:pt x="194310" y="57150"/>
                </a:lnTo>
                <a:lnTo>
                  <a:pt x="194310" y="0"/>
                </a:lnTo>
                <a:lnTo>
                  <a:pt x="205740" y="11430"/>
                </a:lnTo>
                <a:lnTo>
                  <a:pt x="228600" y="68580"/>
                </a:lnTo>
                <a:lnTo>
                  <a:pt x="240030" y="114300"/>
                </a:lnTo>
                <a:lnTo>
                  <a:pt x="251460" y="160020"/>
                </a:lnTo>
                <a:lnTo>
                  <a:pt x="262890" y="194310"/>
                </a:lnTo>
                <a:lnTo>
                  <a:pt x="274320" y="240030"/>
                </a:lnTo>
                <a:lnTo>
                  <a:pt x="285750" y="274320"/>
                </a:lnTo>
                <a:lnTo>
                  <a:pt x="297180" y="320040"/>
                </a:lnTo>
                <a:lnTo>
                  <a:pt x="308610" y="354330"/>
                </a:lnTo>
                <a:lnTo>
                  <a:pt x="308610" y="388620"/>
                </a:lnTo>
                <a:lnTo>
                  <a:pt x="308610" y="434340"/>
                </a:lnTo>
                <a:lnTo>
                  <a:pt x="320040" y="491490"/>
                </a:lnTo>
                <a:lnTo>
                  <a:pt x="320040" y="537210"/>
                </a:lnTo>
                <a:lnTo>
                  <a:pt x="297180" y="594360"/>
                </a:lnTo>
                <a:lnTo>
                  <a:pt x="274320" y="594360"/>
                </a:lnTo>
                <a:lnTo>
                  <a:pt x="251460" y="582930"/>
                </a:lnTo>
                <a:lnTo>
                  <a:pt x="217170" y="537210"/>
                </a:lnTo>
                <a:lnTo>
                  <a:pt x="205740" y="491490"/>
                </a:lnTo>
                <a:lnTo>
                  <a:pt x="205740" y="434340"/>
                </a:lnTo>
                <a:lnTo>
                  <a:pt x="205740" y="388620"/>
                </a:lnTo>
                <a:lnTo>
                  <a:pt x="205740" y="331470"/>
                </a:lnTo>
                <a:lnTo>
                  <a:pt x="217170" y="285750"/>
                </a:lnTo>
                <a:lnTo>
                  <a:pt x="240030" y="228600"/>
                </a:lnTo>
                <a:lnTo>
                  <a:pt x="262890" y="182880"/>
                </a:lnTo>
                <a:lnTo>
                  <a:pt x="297180" y="125730"/>
                </a:lnTo>
                <a:lnTo>
                  <a:pt x="342900" y="80010"/>
                </a:lnTo>
                <a:lnTo>
                  <a:pt x="365760" y="57150"/>
                </a:lnTo>
                <a:lnTo>
                  <a:pt x="388620" y="57150"/>
                </a:lnTo>
                <a:lnTo>
                  <a:pt x="400050" y="68580"/>
                </a:lnTo>
                <a:lnTo>
                  <a:pt x="400050" y="91440"/>
                </a:lnTo>
                <a:lnTo>
                  <a:pt x="400050" y="125730"/>
                </a:lnTo>
                <a:lnTo>
                  <a:pt x="388620" y="182880"/>
                </a:lnTo>
                <a:lnTo>
                  <a:pt x="388620" y="228600"/>
                </a:lnTo>
                <a:lnTo>
                  <a:pt x="388620" y="274320"/>
                </a:lnTo>
                <a:lnTo>
                  <a:pt x="388620" y="308610"/>
                </a:lnTo>
                <a:lnTo>
                  <a:pt x="400050" y="331470"/>
                </a:lnTo>
                <a:lnTo>
                  <a:pt x="411480" y="342900"/>
                </a:lnTo>
                <a:lnTo>
                  <a:pt x="422910" y="354330"/>
                </a:lnTo>
                <a:lnTo>
                  <a:pt x="480060" y="331470"/>
                </a:lnTo>
                <a:lnTo>
                  <a:pt x="502920" y="320040"/>
                </a:lnTo>
                <a:lnTo>
                  <a:pt x="537210" y="274320"/>
                </a:lnTo>
                <a:lnTo>
                  <a:pt x="548640" y="240030"/>
                </a:lnTo>
                <a:lnTo>
                  <a:pt x="548640" y="205740"/>
                </a:lnTo>
                <a:lnTo>
                  <a:pt x="548640" y="171450"/>
                </a:lnTo>
                <a:lnTo>
                  <a:pt x="537210" y="148590"/>
                </a:lnTo>
                <a:lnTo>
                  <a:pt x="525780" y="137160"/>
                </a:lnTo>
                <a:lnTo>
                  <a:pt x="502920" y="125730"/>
                </a:lnTo>
                <a:lnTo>
                  <a:pt x="468630" y="114300"/>
                </a:lnTo>
                <a:lnTo>
                  <a:pt x="480060" y="102870"/>
                </a:lnTo>
                <a:lnTo>
                  <a:pt x="502920" y="102870"/>
                </a:lnTo>
                <a:lnTo>
                  <a:pt x="548640" y="114300"/>
                </a:lnTo>
                <a:lnTo>
                  <a:pt x="594360" y="137160"/>
                </a:lnTo>
                <a:lnTo>
                  <a:pt x="617220" y="160020"/>
                </a:lnTo>
                <a:lnTo>
                  <a:pt x="640080" y="194310"/>
                </a:lnTo>
                <a:lnTo>
                  <a:pt x="662940" y="240030"/>
                </a:lnTo>
                <a:lnTo>
                  <a:pt x="674370" y="285750"/>
                </a:lnTo>
                <a:lnTo>
                  <a:pt x="697230" y="320040"/>
                </a:lnTo>
                <a:lnTo>
                  <a:pt x="697230" y="342900"/>
                </a:lnTo>
                <a:lnTo>
                  <a:pt x="708660" y="354330"/>
                </a:lnTo>
                <a:lnTo>
                  <a:pt x="731520" y="377190"/>
                </a:lnTo>
                <a:lnTo>
                  <a:pt x="754380" y="377190"/>
                </a:lnTo>
                <a:lnTo>
                  <a:pt x="777240" y="365760"/>
                </a:lnTo>
                <a:lnTo>
                  <a:pt x="788670" y="342900"/>
                </a:lnTo>
                <a:lnTo>
                  <a:pt x="811530" y="297180"/>
                </a:lnTo>
                <a:lnTo>
                  <a:pt x="811530" y="240030"/>
                </a:lnTo>
                <a:lnTo>
                  <a:pt x="834390" y="182880"/>
                </a:lnTo>
                <a:lnTo>
                  <a:pt x="834390" y="137160"/>
                </a:lnTo>
                <a:lnTo>
                  <a:pt x="845820" y="182880"/>
                </a:lnTo>
                <a:lnTo>
                  <a:pt x="857250" y="240030"/>
                </a:lnTo>
                <a:lnTo>
                  <a:pt x="868680" y="285750"/>
                </a:lnTo>
                <a:lnTo>
                  <a:pt x="891540" y="342900"/>
                </a:lnTo>
                <a:lnTo>
                  <a:pt x="902970" y="365760"/>
                </a:lnTo>
                <a:lnTo>
                  <a:pt x="914400" y="377190"/>
                </a:lnTo>
                <a:lnTo>
                  <a:pt x="937260" y="4000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SMARTINK"/>
          <p:cNvSpPr/>
          <p:nvPr/>
        </p:nvSpPr>
        <p:spPr>
          <a:xfrm>
            <a:off x="4377690" y="6035040"/>
            <a:ext cx="160021" cy="320041"/>
          </a:xfrm>
          <a:custGeom>
            <a:avLst/>
            <a:gdLst/>
            <a:ahLst/>
            <a:cxnLst/>
            <a:rect l="0" t="0" r="0" b="0"/>
            <a:pathLst>
              <a:path w="160021" h="320041">
                <a:moveTo>
                  <a:pt x="0" y="102870"/>
                </a:moveTo>
                <a:lnTo>
                  <a:pt x="0" y="148590"/>
                </a:lnTo>
                <a:lnTo>
                  <a:pt x="11430" y="205740"/>
                </a:lnTo>
                <a:lnTo>
                  <a:pt x="11430" y="262890"/>
                </a:lnTo>
                <a:lnTo>
                  <a:pt x="22860" y="320040"/>
                </a:lnTo>
                <a:lnTo>
                  <a:pt x="22860" y="262890"/>
                </a:lnTo>
                <a:lnTo>
                  <a:pt x="22860" y="217170"/>
                </a:lnTo>
                <a:lnTo>
                  <a:pt x="34290" y="171450"/>
                </a:lnTo>
                <a:lnTo>
                  <a:pt x="45720" y="125730"/>
                </a:lnTo>
                <a:lnTo>
                  <a:pt x="68580" y="80010"/>
                </a:lnTo>
                <a:lnTo>
                  <a:pt x="91440" y="22860"/>
                </a:lnTo>
                <a:lnTo>
                  <a:pt x="102870" y="11430"/>
                </a:lnTo>
                <a:lnTo>
                  <a:pt x="125730" y="0"/>
                </a:lnTo>
                <a:lnTo>
                  <a:pt x="16002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SMARTINK"/>
          <p:cNvSpPr/>
          <p:nvPr/>
        </p:nvSpPr>
        <p:spPr>
          <a:xfrm>
            <a:off x="4789170" y="5875020"/>
            <a:ext cx="114301" cy="502921"/>
          </a:xfrm>
          <a:custGeom>
            <a:avLst/>
            <a:gdLst/>
            <a:ahLst/>
            <a:cxnLst/>
            <a:rect l="0" t="0" r="0" b="0"/>
            <a:pathLst>
              <a:path w="114301" h="502921">
                <a:moveTo>
                  <a:pt x="0" y="0"/>
                </a:moveTo>
                <a:lnTo>
                  <a:pt x="11430" y="45720"/>
                </a:lnTo>
                <a:lnTo>
                  <a:pt x="34290" y="91440"/>
                </a:lnTo>
                <a:lnTo>
                  <a:pt x="45720" y="137160"/>
                </a:lnTo>
                <a:lnTo>
                  <a:pt x="57150" y="194310"/>
                </a:lnTo>
                <a:lnTo>
                  <a:pt x="68580" y="251460"/>
                </a:lnTo>
                <a:lnTo>
                  <a:pt x="80010" y="308610"/>
                </a:lnTo>
                <a:lnTo>
                  <a:pt x="80010" y="354330"/>
                </a:lnTo>
                <a:lnTo>
                  <a:pt x="91440" y="400050"/>
                </a:lnTo>
                <a:lnTo>
                  <a:pt x="102870" y="457200"/>
                </a:lnTo>
                <a:lnTo>
                  <a:pt x="114300" y="50292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SMARTINK"/>
          <p:cNvSpPr/>
          <p:nvPr/>
        </p:nvSpPr>
        <p:spPr>
          <a:xfrm>
            <a:off x="4766310" y="5966460"/>
            <a:ext cx="422911" cy="377191"/>
          </a:xfrm>
          <a:custGeom>
            <a:avLst/>
            <a:gdLst/>
            <a:ahLst/>
            <a:cxnLst/>
            <a:rect l="0" t="0" r="0" b="0"/>
            <a:pathLst>
              <a:path w="422911" h="377191">
                <a:moveTo>
                  <a:pt x="0" y="217170"/>
                </a:moveTo>
                <a:lnTo>
                  <a:pt x="22860" y="217170"/>
                </a:lnTo>
                <a:lnTo>
                  <a:pt x="68580" y="194310"/>
                </a:lnTo>
                <a:lnTo>
                  <a:pt x="125730" y="160020"/>
                </a:lnTo>
                <a:lnTo>
                  <a:pt x="182880" y="114300"/>
                </a:lnTo>
                <a:lnTo>
                  <a:pt x="205740" y="80010"/>
                </a:lnTo>
                <a:lnTo>
                  <a:pt x="217170" y="68580"/>
                </a:lnTo>
                <a:lnTo>
                  <a:pt x="228600" y="80010"/>
                </a:lnTo>
                <a:lnTo>
                  <a:pt x="240030" y="102870"/>
                </a:lnTo>
                <a:lnTo>
                  <a:pt x="251460" y="148590"/>
                </a:lnTo>
                <a:lnTo>
                  <a:pt x="262890" y="194310"/>
                </a:lnTo>
                <a:lnTo>
                  <a:pt x="274320" y="240030"/>
                </a:lnTo>
                <a:lnTo>
                  <a:pt x="285750" y="285750"/>
                </a:lnTo>
                <a:lnTo>
                  <a:pt x="297180" y="342900"/>
                </a:lnTo>
                <a:lnTo>
                  <a:pt x="297180" y="377190"/>
                </a:lnTo>
                <a:lnTo>
                  <a:pt x="308610" y="365760"/>
                </a:lnTo>
                <a:lnTo>
                  <a:pt x="320040" y="320040"/>
                </a:lnTo>
                <a:lnTo>
                  <a:pt x="320040" y="274320"/>
                </a:lnTo>
                <a:lnTo>
                  <a:pt x="331470" y="217170"/>
                </a:lnTo>
                <a:lnTo>
                  <a:pt x="342900" y="171450"/>
                </a:lnTo>
                <a:lnTo>
                  <a:pt x="354330" y="125730"/>
                </a:lnTo>
                <a:lnTo>
                  <a:pt x="377190" y="68580"/>
                </a:lnTo>
                <a:lnTo>
                  <a:pt x="388620" y="22860"/>
                </a:lnTo>
                <a:lnTo>
                  <a:pt x="42291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SMARTINK"/>
          <p:cNvSpPr/>
          <p:nvPr/>
        </p:nvSpPr>
        <p:spPr>
          <a:xfrm>
            <a:off x="5234940" y="5955030"/>
            <a:ext cx="457201" cy="400051"/>
          </a:xfrm>
          <a:custGeom>
            <a:avLst/>
            <a:gdLst/>
            <a:ahLst/>
            <a:cxnLst/>
            <a:rect l="0" t="0" r="0" b="0"/>
            <a:pathLst>
              <a:path w="457201" h="400051">
                <a:moveTo>
                  <a:pt x="0" y="205740"/>
                </a:moveTo>
                <a:lnTo>
                  <a:pt x="11430" y="240030"/>
                </a:lnTo>
                <a:lnTo>
                  <a:pt x="22860" y="297180"/>
                </a:lnTo>
                <a:lnTo>
                  <a:pt x="45720" y="342900"/>
                </a:lnTo>
                <a:lnTo>
                  <a:pt x="57150" y="365760"/>
                </a:lnTo>
                <a:lnTo>
                  <a:pt x="80010" y="388620"/>
                </a:lnTo>
                <a:lnTo>
                  <a:pt x="91440" y="400050"/>
                </a:lnTo>
                <a:lnTo>
                  <a:pt x="102870" y="388620"/>
                </a:lnTo>
                <a:lnTo>
                  <a:pt x="114300" y="365760"/>
                </a:lnTo>
                <a:lnTo>
                  <a:pt x="125730" y="320040"/>
                </a:lnTo>
                <a:lnTo>
                  <a:pt x="125730" y="262890"/>
                </a:lnTo>
                <a:lnTo>
                  <a:pt x="125730" y="228600"/>
                </a:lnTo>
                <a:lnTo>
                  <a:pt x="125730" y="194310"/>
                </a:lnTo>
                <a:lnTo>
                  <a:pt x="137160" y="182880"/>
                </a:lnTo>
                <a:lnTo>
                  <a:pt x="182880" y="148590"/>
                </a:lnTo>
                <a:lnTo>
                  <a:pt x="217170" y="125730"/>
                </a:lnTo>
                <a:lnTo>
                  <a:pt x="274320" y="68580"/>
                </a:lnTo>
                <a:lnTo>
                  <a:pt x="308610" y="22860"/>
                </a:lnTo>
                <a:lnTo>
                  <a:pt x="308610" y="0"/>
                </a:lnTo>
                <a:lnTo>
                  <a:pt x="274320" y="45720"/>
                </a:lnTo>
                <a:lnTo>
                  <a:pt x="262890" y="91440"/>
                </a:lnTo>
                <a:lnTo>
                  <a:pt x="262890" y="137160"/>
                </a:lnTo>
                <a:lnTo>
                  <a:pt x="262890" y="194310"/>
                </a:lnTo>
                <a:lnTo>
                  <a:pt x="262890" y="240030"/>
                </a:lnTo>
                <a:lnTo>
                  <a:pt x="274320" y="285750"/>
                </a:lnTo>
                <a:lnTo>
                  <a:pt x="285750" y="308610"/>
                </a:lnTo>
                <a:lnTo>
                  <a:pt x="320040" y="354330"/>
                </a:lnTo>
                <a:lnTo>
                  <a:pt x="354330" y="377190"/>
                </a:lnTo>
                <a:lnTo>
                  <a:pt x="400050" y="377190"/>
                </a:lnTo>
                <a:lnTo>
                  <a:pt x="457200" y="3771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SMARTINK"/>
          <p:cNvSpPr/>
          <p:nvPr/>
        </p:nvSpPr>
        <p:spPr>
          <a:xfrm>
            <a:off x="6012180" y="5977890"/>
            <a:ext cx="68581" cy="422911"/>
          </a:xfrm>
          <a:custGeom>
            <a:avLst/>
            <a:gdLst/>
            <a:ahLst/>
            <a:cxnLst/>
            <a:rect l="0" t="0" r="0" b="0"/>
            <a:pathLst>
              <a:path w="68581" h="422911">
                <a:moveTo>
                  <a:pt x="0" y="0"/>
                </a:moveTo>
                <a:lnTo>
                  <a:pt x="0" y="45720"/>
                </a:lnTo>
                <a:lnTo>
                  <a:pt x="0" y="91440"/>
                </a:lnTo>
                <a:lnTo>
                  <a:pt x="0" y="137160"/>
                </a:lnTo>
                <a:lnTo>
                  <a:pt x="11430" y="194310"/>
                </a:lnTo>
                <a:lnTo>
                  <a:pt x="22860" y="240030"/>
                </a:lnTo>
                <a:lnTo>
                  <a:pt x="22860" y="285750"/>
                </a:lnTo>
                <a:lnTo>
                  <a:pt x="34290" y="331470"/>
                </a:lnTo>
                <a:lnTo>
                  <a:pt x="57150" y="377190"/>
                </a:lnTo>
                <a:lnTo>
                  <a:pt x="68580" y="4229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SMARTINK"/>
          <p:cNvSpPr/>
          <p:nvPr/>
        </p:nvSpPr>
        <p:spPr>
          <a:xfrm>
            <a:off x="5966460" y="5760720"/>
            <a:ext cx="11431" cy="1"/>
          </a:xfrm>
          <a:custGeom>
            <a:avLst/>
            <a:gdLst/>
            <a:ahLst/>
            <a:cxnLst/>
            <a:rect l="0" t="0" r="0" b="0"/>
            <a:pathLst>
              <a:path w="11431" h="1">
                <a:moveTo>
                  <a:pt x="11430" y="0"/>
                </a:moveTo>
                <a:lnTo>
                  <a:pt x="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SMARTINK"/>
          <p:cNvSpPr/>
          <p:nvPr/>
        </p:nvSpPr>
        <p:spPr>
          <a:xfrm>
            <a:off x="6183630" y="5817870"/>
            <a:ext cx="468631" cy="525781"/>
          </a:xfrm>
          <a:custGeom>
            <a:avLst/>
            <a:gdLst/>
            <a:ahLst/>
            <a:cxnLst/>
            <a:rect l="0" t="0" r="0" b="0"/>
            <a:pathLst>
              <a:path w="468631" h="525781">
                <a:moveTo>
                  <a:pt x="125730" y="114300"/>
                </a:moveTo>
                <a:lnTo>
                  <a:pt x="102870" y="114300"/>
                </a:lnTo>
                <a:lnTo>
                  <a:pt x="68580" y="182880"/>
                </a:lnTo>
                <a:lnTo>
                  <a:pt x="34290" y="228600"/>
                </a:lnTo>
                <a:lnTo>
                  <a:pt x="11430" y="285750"/>
                </a:lnTo>
                <a:lnTo>
                  <a:pt x="0" y="331470"/>
                </a:lnTo>
                <a:lnTo>
                  <a:pt x="0" y="377190"/>
                </a:lnTo>
                <a:lnTo>
                  <a:pt x="0" y="434340"/>
                </a:lnTo>
                <a:lnTo>
                  <a:pt x="0" y="468630"/>
                </a:lnTo>
                <a:lnTo>
                  <a:pt x="11430" y="502920"/>
                </a:lnTo>
                <a:lnTo>
                  <a:pt x="34290" y="525780"/>
                </a:lnTo>
                <a:lnTo>
                  <a:pt x="57150" y="525780"/>
                </a:lnTo>
                <a:lnTo>
                  <a:pt x="91440" y="514350"/>
                </a:lnTo>
                <a:lnTo>
                  <a:pt x="114300" y="502920"/>
                </a:lnTo>
                <a:lnTo>
                  <a:pt x="125730" y="491490"/>
                </a:lnTo>
                <a:lnTo>
                  <a:pt x="148590" y="434340"/>
                </a:lnTo>
                <a:lnTo>
                  <a:pt x="148590" y="388620"/>
                </a:lnTo>
                <a:lnTo>
                  <a:pt x="148590" y="342900"/>
                </a:lnTo>
                <a:lnTo>
                  <a:pt x="148590" y="285750"/>
                </a:lnTo>
                <a:lnTo>
                  <a:pt x="148590" y="240030"/>
                </a:lnTo>
                <a:lnTo>
                  <a:pt x="148590" y="182880"/>
                </a:lnTo>
                <a:lnTo>
                  <a:pt x="137160" y="137160"/>
                </a:lnTo>
                <a:lnTo>
                  <a:pt x="137160" y="91440"/>
                </a:lnTo>
                <a:lnTo>
                  <a:pt x="114300" y="34290"/>
                </a:lnTo>
                <a:lnTo>
                  <a:pt x="102870" y="0"/>
                </a:lnTo>
                <a:lnTo>
                  <a:pt x="102870" y="34290"/>
                </a:lnTo>
                <a:lnTo>
                  <a:pt x="102870" y="80010"/>
                </a:lnTo>
                <a:lnTo>
                  <a:pt x="114300" y="125730"/>
                </a:lnTo>
                <a:lnTo>
                  <a:pt x="125730" y="182880"/>
                </a:lnTo>
                <a:lnTo>
                  <a:pt x="137160" y="228600"/>
                </a:lnTo>
                <a:lnTo>
                  <a:pt x="160020" y="274320"/>
                </a:lnTo>
                <a:lnTo>
                  <a:pt x="171450" y="320040"/>
                </a:lnTo>
                <a:lnTo>
                  <a:pt x="217170" y="377190"/>
                </a:lnTo>
                <a:lnTo>
                  <a:pt x="274320" y="411480"/>
                </a:lnTo>
                <a:lnTo>
                  <a:pt x="308610" y="400050"/>
                </a:lnTo>
                <a:lnTo>
                  <a:pt x="342900" y="377190"/>
                </a:lnTo>
                <a:lnTo>
                  <a:pt x="365760" y="365760"/>
                </a:lnTo>
                <a:lnTo>
                  <a:pt x="377190" y="342900"/>
                </a:lnTo>
                <a:lnTo>
                  <a:pt x="377190" y="297180"/>
                </a:lnTo>
                <a:lnTo>
                  <a:pt x="388620" y="240030"/>
                </a:lnTo>
                <a:lnTo>
                  <a:pt x="388620" y="194310"/>
                </a:lnTo>
                <a:lnTo>
                  <a:pt x="388620" y="148590"/>
                </a:lnTo>
                <a:lnTo>
                  <a:pt x="388620" y="125730"/>
                </a:lnTo>
                <a:lnTo>
                  <a:pt x="377190" y="102870"/>
                </a:lnTo>
                <a:lnTo>
                  <a:pt x="354330" y="102870"/>
                </a:lnTo>
                <a:lnTo>
                  <a:pt x="342900" y="114300"/>
                </a:lnTo>
                <a:lnTo>
                  <a:pt x="331470" y="137160"/>
                </a:lnTo>
                <a:lnTo>
                  <a:pt x="331470" y="182880"/>
                </a:lnTo>
                <a:lnTo>
                  <a:pt x="331470" y="228600"/>
                </a:lnTo>
                <a:lnTo>
                  <a:pt x="331470" y="274320"/>
                </a:lnTo>
                <a:lnTo>
                  <a:pt x="342900" y="320040"/>
                </a:lnTo>
                <a:lnTo>
                  <a:pt x="354330" y="365760"/>
                </a:lnTo>
                <a:lnTo>
                  <a:pt x="377190" y="411480"/>
                </a:lnTo>
                <a:lnTo>
                  <a:pt x="411480" y="445770"/>
                </a:lnTo>
                <a:lnTo>
                  <a:pt x="434340" y="457200"/>
                </a:lnTo>
                <a:lnTo>
                  <a:pt x="468630" y="4572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SMARTINK"/>
          <p:cNvSpPr/>
          <p:nvPr/>
        </p:nvSpPr>
        <p:spPr>
          <a:xfrm>
            <a:off x="6720840" y="5932170"/>
            <a:ext cx="68581" cy="377191"/>
          </a:xfrm>
          <a:custGeom>
            <a:avLst/>
            <a:gdLst/>
            <a:ahLst/>
            <a:cxnLst/>
            <a:rect l="0" t="0" r="0" b="0"/>
            <a:pathLst>
              <a:path w="68581" h="377191">
                <a:moveTo>
                  <a:pt x="0" y="0"/>
                </a:moveTo>
                <a:lnTo>
                  <a:pt x="0" y="45720"/>
                </a:lnTo>
                <a:lnTo>
                  <a:pt x="0" y="91440"/>
                </a:lnTo>
                <a:lnTo>
                  <a:pt x="0" y="125730"/>
                </a:lnTo>
                <a:lnTo>
                  <a:pt x="11430" y="182880"/>
                </a:lnTo>
                <a:lnTo>
                  <a:pt x="22860" y="240030"/>
                </a:lnTo>
                <a:lnTo>
                  <a:pt x="34290" y="285750"/>
                </a:lnTo>
                <a:lnTo>
                  <a:pt x="57150" y="342900"/>
                </a:lnTo>
                <a:lnTo>
                  <a:pt x="68580" y="377190"/>
                </a:lnTo>
                <a:lnTo>
                  <a:pt x="68580" y="308610"/>
                </a:lnTo>
                <a:lnTo>
                  <a:pt x="68580" y="262890"/>
                </a:lnTo>
                <a:lnTo>
                  <a:pt x="57150" y="205740"/>
                </a:lnTo>
                <a:lnTo>
                  <a:pt x="57150" y="160020"/>
                </a:lnTo>
                <a:lnTo>
                  <a:pt x="57150" y="1143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SMARTINK"/>
          <p:cNvSpPr/>
          <p:nvPr/>
        </p:nvSpPr>
        <p:spPr>
          <a:xfrm>
            <a:off x="6823710" y="5875020"/>
            <a:ext cx="148591" cy="537211"/>
          </a:xfrm>
          <a:custGeom>
            <a:avLst/>
            <a:gdLst/>
            <a:ahLst/>
            <a:cxnLst/>
            <a:rect l="0" t="0" r="0" b="0"/>
            <a:pathLst>
              <a:path w="148591" h="537211">
                <a:moveTo>
                  <a:pt x="0" y="0"/>
                </a:moveTo>
                <a:lnTo>
                  <a:pt x="22860" y="11430"/>
                </a:lnTo>
                <a:lnTo>
                  <a:pt x="34290" y="22860"/>
                </a:lnTo>
                <a:lnTo>
                  <a:pt x="45720" y="80010"/>
                </a:lnTo>
                <a:lnTo>
                  <a:pt x="57150" y="125730"/>
                </a:lnTo>
                <a:lnTo>
                  <a:pt x="68580" y="182880"/>
                </a:lnTo>
                <a:lnTo>
                  <a:pt x="80010" y="217170"/>
                </a:lnTo>
                <a:lnTo>
                  <a:pt x="91440" y="262890"/>
                </a:lnTo>
                <a:lnTo>
                  <a:pt x="91440" y="297180"/>
                </a:lnTo>
                <a:lnTo>
                  <a:pt x="102870" y="342900"/>
                </a:lnTo>
                <a:lnTo>
                  <a:pt x="114300" y="388620"/>
                </a:lnTo>
                <a:lnTo>
                  <a:pt x="114300" y="434340"/>
                </a:lnTo>
                <a:lnTo>
                  <a:pt x="125730" y="491490"/>
                </a:lnTo>
                <a:lnTo>
                  <a:pt x="137160" y="537210"/>
                </a:lnTo>
                <a:lnTo>
                  <a:pt x="148590" y="5372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SMARTINK"/>
          <p:cNvSpPr/>
          <p:nvPr/>
        </p:nvSpPr>
        <p:spPr>
          <a:xfrm>
            <a:off x="7040880" y="5715000"/>
            <a:ext cx="68581" cy="662941"/>
          </a:xfrm>
          <a:custGeom>
            <a:avLst/>
            <a:gdLst/>
            <a:ahLst/>
            <a:cxnLst/>
            <a:rect l="0" t="0" r="0" b="0"/>
            <a:pathLst>
              <a:path w="68581" h="662941">
                <a:moveTo>
                  <a:pt x="11430" y="0"/>
                </a:moveTo>
                <a:lnTo>
                  <a:pt x="0" y="11430"/>
                </a:lnTo>
                <a:lnTo>
                  <a:pt x="0" y="45720"/>
                </a:lnTo>
                <a:lnTo>
                  <a:pt x="0" y="102870"/>
                </a:lnTo>
                <a:lnTo>
                  <a:pt x="0" y="148590"/>
                </a:lnTo>
                <a:lnTo>
                  <a:pt x="11430" y="194310"/>
                </a:lnTo>
                <a:lnTo>
                  <a:pt x="11430" y="240030"/>
                </a:lnTo>
                <a:lnTo>
                  <a:pt x="11430" y="285750"/>
                </a:lnTo>
                <a:lnTo>
                  <a:pt x="22860" y="331470"/>
                </a:lnTo>
                <a:lnTo>
                  <a:pt x="22860" y="377190"/>
                </a:lnTo>
                <a:lnTo>
                  <a:pt x="34290" y="422910"/>
                </a:lnTo>
                <a:lnTo>
                  <a:pt x="45720" y="468630"/>
                </a:lnTo>
                <a:lnTo>
                  <a:pt x="45720" y="502920"/>
                </a:lnTo>
                <a:lnTo>
                  <a:pt x="45720" y="560070"/>
                </a:lnTo>
                <a:lnTo>
                  <a:pt x="57150" y="605790"/>
                </a:lnTo>
                <a:lnTo>
                  <a:pt x="68580" y="66294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SMARTINK"/>
          <p:cNvSpPr/>
          <p:nvPr/>
        </p:nvSpPr>
        <p:spPr>
          <a:xfrm>
            <a:off x="6903720" y="5943600"/>
            <a:ext cx="331471" cy="411481"/>
          </a:xfrm>
          <a:custGeom>
            <a:avLst/>
            <a:gdLst/>
            <a:ahLst/>
            <a:cxnLst/>
            <a:rect l="0" t="0" r="0" b="0"/>
            <a:pathLst>
              <a:path w="331471" h="411481">
                <a:moveTo>
                  <a:pt x="0" y="114300"/>
                </a:moveTo>
                <a:lnTo>
                  <a:pt x="45720" y="91440"/>
                </a:lnTo>
                <a:lnTo>
                  <a:pt x="91440" y="68580"/>
                </a:lnTo>
                <a:lnTo>
                  <a:pt x="137160" y="57150"/>
                </a:lnTo>
                <a:lnTo>
                  <a:pt x="182880" y="34290"/>
                </a:lnTo>
                <a:lnTo>
                  <a:pt x="240030" y="11430"/>
                </a:lnTo>
                <a:lnTo>
                  <a:pt x="274320" y="0"/>
                </a:lnTo>
                <a:lnTo>
                  <a:pt x="297180" y="0"/>
                </a:lnTo>
                <a:lnTo>
                  <a:pt x="308610" y="11430"/>
                </a:lnTo>
                <a:lnTo>
                  <a:pt x="320040" y="22860"/>
                </a:lnTo>
                <a:lnTo>
                  <a:pt x="320040" y="57150"/>
                </a:lnTo>
                <a:lnTo>
                  <a:pt x="320040" y="102870"/>
                </a:lnTo>
                <a:lnTo>
                  <a:pt x="320040" y="137160"/>
                </a:lnTo>
                <a:lnTo>
                  <a:pt x="320040" y="194310"/>
                </a:lnTo>
                <a:lnTo>
                  <a:pt x="320040" y="251460"/>
                </a:lnTo>
                <a:lnTo>
                  <a:pt x="320040" y="297180"/>
                </a:lnTo>
                <a:lnTo>
                  <a:pt x="331470" y="342900"/>
                </a:lnTo>
                <a:lnTo>
                  <a:pt x="331470" y="400050"/>
                </a:lnTo>
                <a:lnTo>
                  <a:pt x="331470" y="41148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SMARTINK"/>
          <p:cNvSpPr/>
          <p:nvPr/>
        </p:nvSpPr>
        <p:spPr>
          <a:xfrm>
            <a:off x="7212330" y="5760720"/>
            <a:ext cx="11431" cy="11431"/>
          </a:xfrm>
          <a:custGeom>
            <a:avLst/>
            <a:gdLst/>
            <a:ahLst/>
            <a:cxnLst/>
            <a:rect l="0" t="0" r="0" b="0"/>
            <a:pathLst>
              <a:path w="11431" h="11431">
                <a:moveTo>
                  <a:pt x="11430" y="11430"/>
                </a:moveTo>
                <a:lnTo>
                  <a:pt x="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SMARTINK"/>
          <p:cNvSpPr/>
          <p:nvPr/>
        </p:nvSpPr>
        <p:spPr>
          <a:xfrm>
            <a:off x="7360920" y="5715000"/>
            <a:ext cx="45721" cy="560071"/>
          </a:xfrm>
          <a:custGeom>
            <a:avLst/>
            <a:gdLst/>
            <a:ahLst/>
            <a:cxnLst/>
            <a:rect l="0" t="0" r="0" b="0"/>
            <a:pathLst>
              <a:path w="45721" h="560071">
                <a:moveTo>
                  <a:pt x="0" y="0"/>
                </a:moveTo>
                <a:lnTo>
                  <a:pt x="0" y="45720"/>
                </a:lnTo>
                <a:lnTo>
                  <a:pt x="0" y="91440"/>
                </a:lnTo>
                <a:lnTo>
                  <a:pt x="0" y="137160"/>
                </a:lnTo>
                <a:lnTo>
                  <a:pt x="11430" y="194310"/>
                </a:lnTo>
                <a:lnTo>
                  <a:pt x="11430" y="251460"/>
                </a:lnTo>
                <a:lnTo>
                  <a:pt x="11430" y="297180"/>
                </a:lnTo>
                <a:lnTo>
                  <a:pt x="22860" y="342900"/>
                </a:lnTo>
                <a:lnTo>
                  <a:pt x="22860" y="377190"/>
                </a:lnTo>
                <a:lnTo>
                  <a:pt x="22860" y="422910"/>
                </a:lnTo>
                <a:lnTo>
                  <a:pt x="22860" y="480060"/>
                </a:lnTo>
                <a:lnTo>
                  <a:pt x="34290" y="525780"/>
                </a:lnTo>
                <a:lnTo>
                  <a:pt x="45720" y="56007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SMARTINK"/>
          <p:cNvSpPr/>
          <p:nvPr/>
        </p:nvSpPr>
        <p:spPr>
          <a:xfrm>
            <a:off x="7280910" y="5897880"/>
            <a:ext cx="457201" cy="560071"/>
          </a:xfrm>
          <a:custGeom>
            <a:avLst/>
            <a:gdLst/>
            <a:ahLst/>
            <a:cxnLst/>
            <a:rect l="0" t="0" r="0" b="0"/>
            <a:pathLst>
              <a:path w="457201" h="560071">
                <a:moveTo>
                  <a:pt x="0" y="148590"/>
                </a:moveTo>
                <a:lnTo>
                  <a:pt x="11430" y="160020"/>
                </a:lnTo>
                <a:lnTo>
                  <a:pt x="45720" y="160020"/>
                </a:lnTo>
                <a:lnTo>
                  <a:pt x="80010" y="160020"/>
                </a:lnTo>
                <a:lnTo>
                  <a:pt x="125730" y="137160"/>
                </a:lnTo>
                <a:lnTo>
                  <a:pt x="182880" y="114300"/>
                </a:lnTo>
                <a:lnTo>
                  <a:pt x="194310" y="102870"/>
                </a:lnTo>
                <a:lnTo>
                  <a:pt x="240030" y="57150"/>
                </a:lnTo>
                <a:lnTo>
                  <a:pt x="262890" y="34290"/>
                </a:lnTo>
                <a:lnTo>
                  <a:pt x="274320" y="91440"/>
                </a:lnTo>
                <a:lnTo>
                  <a:pt x="274320" y="148590"/>
                </a:lnTo>
                <a:lnTo>
                  <a:pt x="285750" y="182880"/>
                </a:lnTo>
                <a:lnTo>
                  <a:pt x="297180" y="205740"/>
                </a:lnTo>
                <a:lnTo>
                  <a:pt x="320040" y="205740"/>
                </a:lnTo>
                <a:lnTo>
                  <a:pt x="342900" y="182880"/>
                </a:lnTo>
                <a:lnTo>
                  <a:pt x="365760" y="125730"/>
                </a:lnTo>
                <a:lnTo>
                  <a:pt x="388620" y="80010"/>
                </a:lnTo>
                <a:lnTo>
                  <a:pt x="400050" y="34290"/>
                </a:lnTo>
                <a:lnTo>
                  <a:pt x="411480" y="0"/>
                </a:lnTo>
                <a:lnTo>
                  <a:pt x="422910" y="11430"/>
                </a:lnTo>
                <a:lnTo>
                  <a:pt x="434340" y="57150"/>
                </a:lnTo>
                <a:lnTo>
                  <a:pt x="445770" y="102870"/>
                </a:lnTo>
                <a:lnTo>
                  <a:pt x="445770" y="148590"/>
                </a:lnTo>
                <a:lnTo>
                  <a:pt x="445770" y="205740"/>
                </a:lnTo>
                <a:lnTo>
                  <a:pt x="445770" y="240030"/>
                </a:lnTo>
                <a:lnTo>
                  <a:pt x="445770" y="285750"/>
                </a:lnTo>
                <a:lnTo>
                  <a:pt x="457200" y="320040"/>
                </a:lnTo>
                <a:lnTo>
                  <a:pt x="457200" y="377190"/>
                </a:lnTo>
                <a:lnTo>
                  <a:pt x="457200" y="422910"/>
                </a:lnTo>
                <a:lnTo>
                  <a:pt x="457200" y="480060"/>
                </a:lnTo>
                <a:lnTo>
                  <a:pt x="445770" y="525780"/>
                </a:lnTo>
                <a:lnTo>
                  <a:pt x="434340" y="548640"/>
                </a:lnTo>
                <a:lnTo>
                  <a:pt x="422910" y="560070"/>
                </a:lnTo>
                <a:lnTo>
                  <a:pt x="411480" y="548640"/>
                </a:lnTo>
                <a:lnTo>
                  <a:pt x="400050" y="525780"/>
                </a:lnTo>
                <a:lnTo>
                  <a:pt x="377190" y="468630"/>
                </a:lnTo>
                <a:lnTo>
                  <a:pt x="354330" y="422910"/>
                </a:lnTo>
                <a:lnTo>
                  <a:pt x="354330" y="377190"/>
                </a:lnTo>
                <a:lnTo>
                  <a:pt x="354330" y="320040"/>
                </a:lnTo>
                <a:lnTo>
                  <a:pt x="365760" y="262890"/>
                </a:lnTo>
                <a:lnTo>
                  <a:pt x="377190" y="251460"/>
                </a:lnTo>
                <a:lnTo>
                  <a:pt x="388620" y="240030"/>
                </a:lnTo>
                <a:lnTo>
                  <a:pt x="411480" y="217170"/>
                </a:lnTo>
                <a:lnTo>
                  <a:pt x="445770" y="2286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78636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45720" lvl="0" indent="0">
              <a:buNone/>
            </a:pPr>
            <a:r>
              <a:rPr lang="en-US" sz="4400" b="1" i="1" dirty="0" smtClean="0"/>
              <a:t>Definition</a:t>
            </a:r>
            <a:r>
              <a:rPr lang="en-US" sz="4400" b="1" dirty="0"/>
              <a:t>: </a:t>
            </a:r>
            <a:endParaRPr lang="en-US" sz="4400" b="1" dirty="0" smtClean="0"/>
          </a:p>
          <a:p>
            <a:r>
              <a:rPr lang="en-US" sz="4400" b="1" dirty="0" smtClean="0"/>
              <a:t>process </a:t>
            </a:r>
            <a:r>
              <a:rPr lang="en-US" sz="4400" b="1" dirty="0"/>
              <a:t>of adding notes to a text while reading</a:t>
            </a:r>
            <a:endParaRPr lang="en-US" sz="4400" dirty="0"/>
          </a:p>
          <a:p>
            <a:r>
              <a:rPr lang="en-US" sz="4400" b="1" dirty="0"/>
              <a:t>helps with reading comprehension &amp; meaning making</a:t>
            </a:r>
            <a:endParaRPr lang="en-US" sz="4400" dirty="0"/>
          </a:p>
          <a:p>
            <a:r>
              <a:rPr lang="en-US" sz="4400" b="1" dirty="0"/>
              <a:t>have a conversation with the text</a:t>
            </a:r>
            <a:endParaRPr lang="en-US" sz="4400" dirty="0"/>
          </a:p>
          <a:p>
            <a:pPr marL="45720" indent="0">
              <a:buNone/>
            </a:pPr>
            <a:r>
              <a:rPr lang="en-US" sz="4400" b="1" dirty="0"/>
              <a:t> </a:t>
            </a:r>
            <a:endParaRPr lang="en-US" sz="4400" dirty="0"/>
          </a:p>
          <a:p>
            <a:pPr marL="45720" indent="0">
              <a:buNone/>
            </a:pPr>
            <a:endParaRPr lang="en-US" dirty="0"/>
          </a:p>
        </p:txBody>
      </p:sp>
      <p:sp>
        <p:nvSpPr>
          <p:cNvPr id="3" name="Title 2"/>
          <p:cNvSpPr>
            <a:spLocks noGrp="1"/>
          </p:cNvSpPr>
          <p:nvPr>
            <p:ph type="title"/>
          </p:nvPr>
        </p:nvSpPr>
        <p:spPr/>
        <p:txBody>
          <a:bodyPr/>
          <a:lstStyle/>
          <a:p>
            <a:r>
              <a:rPr lang="en-US" dirty="0" smtClean="0"/>
              <a:t>Annotations:</a:t>
            </a:r>
            <a:endParaRPr lang="en-US" dirty="0"/>
          </a:p>
        </p:txBody>
      </p:sp>
    </p:spTree>
    <p:extLst>
      <p:ext uri="{BB962C8B-B14F-4D97-AF65-F5344CB8AC3E}">
        <p14:creationId xmlns:p14="http://schemas.microsoft.com/office/powerpoint/2010/main" val="39284947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5400" y="1719071"/>
            <a:ext cx="8963867" cy="4866382"/>
          </a:xfrm>
        </p:spPr>
        <p:txBody>
          <a:bodyPr>
            <a:normAutofit lnSpcReduction="10000"/>
          </a:bodyPr>
          <a:lstStyle/>
          <a:p>
            <a:pPr marL="45720" indent="0">
              <a:buNone/>
            </a:pPr>
            <a:r>
              <a:rPr lang="en-US" sz="3200" b="1" u="sng" dirty="0" smtClean="0"/>
              <a:t>ELIMINATE</a:t>
            </a:r>
            <a:r>
              <a:rPr lang="en-US" sz="3200" dirty="0" smtClean="0"/>
              <a:t> </a:t>
            </a:r>
            <a:r>
              <a:rPr lang="en-US" sz="3200" b="1" dirty="0"/>
              <a:t>“The author/writer believes that”.</a:t>
            </a:r>
            <a:r>
              <a:rPr lang="en-US" sz="3200" dirty="0"/>
              <a:t> </a:t>
            </a:r>
            <a:endParaRPr lang="en-US" sz="3200" dirty="0" smtClean="0"/>
          </a:p>
          <a:p>
            <a:pPr marL="45720" indent="0">
              <a:buNone/>
            </a:pPr>
            <a:endParaRPr lang="en-US" sz="3600" dirty="0"/>
          </a:p>
          <a:p>
            <a:pPr marL="45720" indent="0">
              <a:buNone/>
            </a:pPr>
            <a:r>
              <a:rPr lang="en-US" sz="3600" i="1" dirty="0"/>
              <a:t>Example (from the mask film)</a:t>
            </a:r>
            <a:r>
              <a:rPr lang="en-US" sz="3600" i="1" dirty="0" smtClean="0"/>
              <a:t>:</a:t>
            </a:r>
          </a:p>
          <a:p>
            <a:pPr marL="45720" indent="0">
              <a:buNone/>
            </a:pPr>
            <a:endParaRPr lang="en-US" sz="3600" i="1" dirty="0"/>
          </a:p>
          <a:p>
            <a:pPr marL="45720" indent="0">
              <a:buNone/>
            </a:pPr>
            <a:endParaRPr lang="en-US" sz="3600" i="1" dirty="0" smtClean="0"/>
          </a:p>
          <a:p>
            <a:pPr marL="45720" indent="0">
              <a:buNone/>
            </a:pPr>
            <a:endParaRPr lang="en-US" sz="3600" i="1" dirty="0"/>
          </a:p>
          <a:p>
            <a:pPr marL="45720" indent="0">
              <a:buNone/>
            </a:pPr>
            <a:endParaRPr lang="en-US" sz="3600" i="1" dirty="0" smtClean="0"/>
          </a:p>
          <a:p>
            <a:pPr marL="45720" indent="0">
              <a:buNone/>
            </a:pPr>
            <a:r>
              <a:rPr lang="en-US" sz="3600" i="1" dirty="0" smtClean="0"/>
              <a:t>			Ta-Da! We did it!  		</a:t>
            </a:r>
            <a:endParaRPr lang="en-US" sz="3600" dirty="0"/>
          </a:p>
          <a:p>
            <a:pPr marL="45720" indent="0">
              <a:buNone/>
            </a:pPr>
            <a:endParaRPr lang="en-US" dirty="0"/>
          </a:p>
        </p:txBody>
      </p:sp>
      <p:sp>
        <p:nvSpPr>
          <p:cNvPr id="3" name="Title 2"/>
          <p:cNvSpPr>
            <a:spLocks noGrp="1"/>
          </p:cNvSpPr>
          <p:nvPr>
            <p:ph type="title"/>
          </p:nvPr>
        </p:nvSpPr>
        <p:spPr/>
        <p:txBody>
          <a:bodyPr/>
          <a:lstStyle/>
          <a:p>
            <a:r>
              <a:rPr lang="en-US" dirty="0" smtClean="0"/>
              <a:t>Step 3:</a:t>
            </a:r>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057" y="4455745"/>
            <a:ext cx="2032000" cy="2032000"/>
          </a:xfrm>
          <a:prstGeom prst="rect">
            <a:avLst/>
          </a:prstGeom>
        </p:spPr>
      </p:pic>
      <p:sp>
        <p:nvSpPr>
          <p:cNvPr id="5" name="SMARTINK"/>
          <p:cNvSpPr/>
          <p:nvPr/>
        </p:nvSpPr>
        <p:spPr>
          <a:xfrm>
            <a:off x="788670" y="3566160"/>
            <a:ext cx="925831" cy="1154431"/>
          </a:xfrm>
          <a:custGeom>
            <a:avLst/>
            <a:gdLst/>
            <a:ahLst/>
            <a:cxnLst/>
            <a:rect l="0" t="0" r="0" b="0"/>
            <a:pathLst>
              <a:path w="925831" h="1154431">
                <a:moveTo>
                  <a:pt x="22860" y="0"/>
                </a:moveTo>
                <a:lnTo>
                  <a:pt x="11430" y="11430"/>
                </a:lnTo>
                <a:lnTo>
                  <a:pt x="0" y="57150"/>
                </a:lnTo>
                <a:lnTo>
                  <a:pt x="0" y="114300"/>
                </a:lnTo>
                <a:lnTo>
                  <a:pt x="11430" y="160020"/>
                </a:lnTo>
                <a:lnTo>
                  <a:pt x="22860" y="217170"/>
                </a:lnTo>
                <a:lnTo>
                  <a:pt x="68580" y="274320"/>
                </a:lnTo>
                <a:lnTo>
                  <a:pt x="125730" y="320040"/>
                </a:lnTo>
                <a:lnTo>
                  <a:pt x="160020" y="331470"/>
                </a:lnTo>
                <a:lnTo>
                  <a:pt x="194310" y="331470"/>
                </a:lnTo>
                <a:lnTo>
                  <a:pt x="228600" y="320040"/>
                </a:lnTo>
                <a:lnTo>
                  <a:pt x="240030" y="308610"/>
                </a:lnTo>
                <a:lnTo>
                  <a:pt x="262890" y="285750"/>
                </a:lnTo>
                <a:lnTo>
                  <a:pt x="285750" y="228600"/>
                </a:lnTo>
                <a:lnTo>
                  <a:pt x="297180" y="171450"/>
                </a:lnTo>
                <a:lnTo>
                  <a:pt x="308610" y="137160"/>
                </a:lnTo>
                <a:lnTo>
                  <a:pt x="320040" y="114300"/>
                </a:lnTo>
                <a:lnTo>
                  <a:pt x="331470" y="57150"/>
                </a:lnTo>
                <a:lnTo>
                  <a:pt x="342900" y="34290"/>
                </a:lnTo>
                <a:lnTo>
                  <a:pt x="342900" y="80010"/>
                </a:lnTo>
                <a:lnTo>
                  <a:pt x="342900" y="125730"/>
                </a:lnTo>
                <a:lnTo>
                  <a:pt x="354330" y="171450"/>
                </a:lnTo>
                <a:lnTo>
                  <a:pt x="365760" y="217170"/>
                </a:lnTo>
                <a:lnTo>
                  <a:pt x="365760" y="274320"/>
                </a:lnTo>
                <a:lnTo>
                  <a:pt x="377190" y="331470"/>
                </a:lnTo>
                <a:lnTo>
                  <a:pt x="388620" y="377190"/>
                </a:lnTo>
                <a:lnTo>
                  <a:pt x="388620" y="422910"/>
                </a:lnTo>
                <a:lnTo>
                  <a:pt x="400050" y="468630"/>
                </a:lnTo>
                <a:lnTo>
                  <a:pt x="411480" y="514350"/>
                </a:lnTo>
                <a:lnTo>
                  <a:pt x="411480" y="571500"/>
                </a:lnTo>
                <a:lnTo>
                  <a:pt x="422910" y="617220"/>
                </a:lnTo>
                <a:lnTo>
                  <a:pt x="434340" y="662940"/>
                </a:lnTo>
                <a:lnTo>
                  <a:pt x="434340" y="708660"/>
                </a:lnTo>
                <a:lnTo>
                  <a:pt x="445770" y="754380"/>
                </a:lnTo>
                <a:lnTo>
                  <a:pt x="445770" y="800100"/>
                </a:lnTo>
                <a:lnTo>
                  <a:pt x="445770" y="845820"/>
                </a:lnTo>
                <a:lnTo>
                  <a:pt x="457200" y="891540"/>
                </a:lnTo>
                <a:lnTo>
                  <a:pt x="457200" y="937260"/>
                </a:lnTo>
                <a:lnTo>
                  <a:pt x="457200" y="971550"/>
                </a:lnTo>
                <a:lnTo>
                  <a:pt x="457200" y="1028700"/>
                </a:lnTo>
                <a:lnTo>
                  <a:pt x="457200" y="1074420"/>
                </a:lnTo>
                <a:lnTo>
                  <a:pt x="445770" y="1120140"/>
                </a:lnTo>
                <a:lnTo>
                  <a:pt x="445770" y="1143000"/>
                </a:lnTo>
                <a:lnTo>
                  <a:pt x="434340" y="1154430"/>
                </a:lnTo>
                <a:lnTo>
                  <a:pt x="400050" y="1154430"/>
                </a:lnTo>
                <a:lnTo>
                  <a:pt x="377190" y="1131570"/>
                </a:lnTo>
                <a:lnTo>
                  <a:pt x="342900" y="1074420"/>
                </a:lnTo>
                <a:lnTo>
                  <a:pt x="331470" y="1040130"/>
                </a:lnTo>
                <a:lnTo>
                  <a:pt x="320040" y="994410"/>
                </a:lnTo>
                <a:lnTo>
                  <a:pt x="308610" y="948690"/>
                </a:lnTo>
                <a:lnTo>
                  <a:pt x="297180" y="891540"/>
                </a:lnTo>
                <a:lnTo>
                  <a:pt x="285750" y="834390"/>
                </a:lnTo>
                <a:lnTo>
                  <a:pt x="285750" y="777240"/>
                </a:lnTo>
                <a:lnTo>
                  <a:pt x="297180" y="731520"/>
                </a:lnTo>
                <a:lnTo>
                  <a:pt x="308610" y="674370"/>
                </a:lnTo>
                <a:lnTo>
                  <a:pt x="320040" y="617220"/>
                </a:lnTo>
                <a:lnTo>
                  <a:pt x="342900" y="571500"/>
                </a:lnTo>
                <a:lnTo>
                  <a:pt x="365760" y="525780"/>
                </a:lnTo>
                <a:lnTo>
                  <a:pt x="400050" y="468630"/>
                </a:lnTo>
                <a:lnTo>
                  <a:pt x="434340" y="422910"/>
                </a:lnTo>
                <a:lnTo>
                  <a:pt x="480060" y="365760"/>
                </a:lnTo>
                <a:lnTo>
                  <a:pt x="525780" y="331470"/>
                </a:lnTo>
                <a:lnTo>
                  <a:pt x="537210" y="342900"/>
                </a:lnTo>
                <a:lnTo>
                  <a:pt x="537210" y="388620"/>
                </a:lnTo>
                <a:lnTo>
                  <a:pt x="525780" y="434340"/>
                </a:lnTo>
                <a:lnTo>
                  <a:pt x="514350" y="491490"/>
                </a:lnTo>
                <a:lnTo>
                  <a:pt x="514350" y="537210"/>
                </a:lnTo>
                <a:lnTo>
                  <a:pt x="514350" y="571500"/>
                </a:lnTo>
                <a:lnTo>
                  <a:pt x="525780" y="628650"/>
                </a:lnTo>
                <a:lnTo>
                  <a:pt x="537210" y="640080"/>
                </a:lnTo>
                <a:lnTo>
                  <a:pt x="548640" y="651510"/>
                </a:lnTo>
                <a:lnTo>
                  <a:pt x="560070" y="662940"/>
                </a:lnTo>
                <a:lnTo>
                  <a:pt x="582930" y="662940"/>
                </a:lnTo>
                <a:lnTo>
                  <a:pt x="594360" y="651510"/>
                </a:lnTo>
                <a:lnTo>
                  <a:pt x="628650" y="617220"/>
                </a:lnTo>
                <a:lnTo>
                  <a:pt x="640080" y="560070"/>
                </a:lnTo>
                <a:lnTo>
                  <a:pt x="640080" y="514350"/>
                </a:lnTo>
                <a:lnTo>
                  <a:pt x="628650" y="457200"/>
                </a:lnTo>
                <a:lnTo>
                  <a:pt x="605790" y="411480"/>
                </a:lnTo>
                <a:lnTo>
                  <a:pt x="582930" y="365760"/>
                </a:lnTo>
                <a:lnTo>
                  <a:pt x="571500" y="342900"/>
                </a:lnTo>
                <a:lnTo>
                  <a:pt x="582930" y="331470"/>
                </a:lnTo>
                <a:lnTo>
                  <a:pt x="605790" y="342900"/>
                </a:lnTo>
                <a:lnTo>
                  <a:pt x="617220" y="354330"/>
                </a:lnTo>
                <a:lnTo>
                  <a:pt x="651510" y="411480"/>
                </a:lnTo>
                <a:lnTo>
                  <a:pt x="662940" y="422910"/>
                </a:lnTo>
                <a:lnTo>
                  <a:pt x="674370" y="457200"/>
                </a:lnTo>
                <a:lnTo>
                  <a:pt x="685800" y="502920"/>
                </a:lnTo>
                <a:lnTo>
                  <a:pt x="708660" y="560070"/>
                </a:lnTo>
                <a:lnTo>
                  <a:pt x="720090" y="571500"/>
                </a:lnTo>
                <a:lnTo>
                  <a:pt x="742950" y="582930"/>
                </a:lnTo>
                <a:lnTo>
                  <a:pt x="777240" y="548640"/>
                </a:lnTo>
                <a:lnTo>
                  <a:pt x="800100" y="502920"/>
                </a:lnTo>
                <a:lnTo>
                  <a:pt x="822960" y="445770"/>
                </a:lnTo>
                <a:lnTo>
                  <a:pt x="845820" y="400050"/>
                </a:lnTo>
                <a:lnTo>
                  <a:pt x="857250" y="457200"/>
                </a:lnTo>
                <a:lnTo>
                  <a:pt x="857250" y="514350"/>
                </a:lnTo>
                <a:lnTo>
                  <a:pt x="880110" y="560070"/>
                </a:lnTo>
                <a:lnTo>
                  <a:pt x="891540" y="605790"/>
                </a:lnTo>
                <a:lnTo>
                  <a:pt x="914400" y="662940"/>
                </a:lnTo>
                <a:lnTo>
                  <a:pt x="925830" y="6858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SMARTINK"/>
          <p:cNvSpPr/>
          <p:nvPr/>
        </p:nvSpPr>
        <p:spPr>
          <a:xfrm>
            <a:off x="1988820" y="3863340"/>
            <a:ext cx="285751" cy="320041"/>
          </a:xfrm>
          <a:custGeom>
            <a:avLst/>
            <a:gdLst/>
            <a:ahLst/>
            <a:cxnLst/>
            <a:rect l="0" t="0" r="0" b="0"/>
            <a:pathLst>
              <a:path w="285751" h="320041">
                <a:moveTo>
                  <a:pt x="137160" y="11430"/>
                </a:moveTo>
                <a:lnTo>
                  <a:pt x="114300" y="0"/>
                </a:lnTo>
                <a:lnTo>
                  <a:pt x="80010" y="0"/>
                </a:lnTo>
                <a:lnTo>
                  <a:pt x="22860" y="11430"/>
                </a:lnTo>
                <a:lnTo>
                  <a:pt x="0" y="22860"/>
                </a:lnTo>
                <a:lnTo>
                  <a:pt x="0" y="57150"/>
                </a:lnTo>
                <a:lnTo>
                  <a:pt x="11430" y="91440"/>
                </a:lnTo>
                <a:lnTo>
                  <a:pt x="45720" y="114300"/>
                </a:lnTo>
                <a:lnTo>
                  <a:pt x="91440" y="137160"/>
                </a:lnTo>
                <a:lnTo>
                  <a:pt x="137160" y="160020"/>
                </a:lnTo>
                <a:lnTo>
                  <a:pt x="182880" y="194310"/>
                </a:lnTo>
                <a:lnTo>
                  <a:pt x="240030" y="228600"/>
                </a:lnTo>
                <a:lnTo>
                  <a:pt x="274320" y="251460"/>
                </a:lnTo>
                <a:lnTo>
                  <a:pt x="285750" y="274320"/>
                </a:lnTo>
                <a:lnTo>
                  <a:pt x="285750" y="297180"/>
                </a:lnTo>
                <a:lnTo>
                  <a:pt x="274320" y="308610"/>
                </a:lnTo>
                <a:lnTo>
                  <a:pt x="251460" y="320040"/>
                </a:lnTo>
                <a:lnTo>
                  <a:pt x="217170" y="320040"/>
                </a:lnTo>
                <a:lnTo>
                  <a:pt x="160020" y="320040"/>
                </a:lnTo>
                <a:lnTo>
                  <a:pt x="137160" y="308610"/>
                </a:lnTo>
                <a:lnTo>
                  <a:pt x="102870" y="297180"/>
                </a:lnTo>
                <a:lnTo>
                  <a:pt x="68580" y="27432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SMARTINK"/>
          <p:cNvSpPr/>
          <p:nvPr/>
        </p:nvSpPr>
        <p:spPr>
          <a:xfrm>
            <a:off x="2343150" y="3703320"/>
            <a:ext cx="251461" cy="491491"/>
          </a:xfrm>
          <a:custGeom>
            <a:avLst/>
            <a:gdLst/>
            <a:ahLst/>
            <a:cxnLst/>
            <a:rect l="0" t="0" r="0" b="0"/>
            <a:pathLst>
              <a:path w="251461" h="491491">
                <a:moveTo>
                  <a:pt x="11430" y="0"/>
                </a:moveTo>
                <a:lnTo>
                  <a:pt x="0" y="11430"/>
                </a:lnTo>
                <a:lnTo>
                  <a:pt x="0" y="34290"/>
                </a:lnTo>
                <a:lnTo>
                  <a:pt x="0" y="91440"/>
                </a:lnTo>
                <a:lnTo>
                  <a:pt x="0" y="137160"/>
                </a:lnTo>
                <a:lnTo>
                  <a:pt x="0" y="182880"/>
                </a:lnTo>
                <a:lnTo>
                  <a:pt x="11430" y="228600"/>
                </a:lnTo>
                <a:lnTo>
                  <a:pt x="22860" y="285750"/>
                </a:lnTo>
                <a:lnTo>
                  <a:pt x="22860" y="331470"/>
                </a:lnTo>
                <a:lnTo>
                  <a:pt x="45720" y="388620"/>
                </a:lnTo>
                <a:lnTo>
                  <a:pt x="57150" y="434340"/>
                </a:lnTo>
                <a:lnTo>
                  <a:pt x="68580" y="388620"/>
                </a:lnTo>
                <a:lnTo>
                  <a:pt x="68580" y="342900"/>
                </a:lnTo>
                <a:lnTo>
                  <a:pt x="80010" y="285750"/>
                </a:lnTo>
                <a:lnTo>
                  <a:pt x="102870" y="240030"/>
                </a:lnTo>
                <a:lnTo>
                  <a:pt x="114300" y="217170"/>
                </a:lnTo>
                <a:lnTo>
                  <a:pt x="137160" y="205740"/>
                </a:lnTo>
                <a:lnTo>
                  <a:pt x="171450" y="205740"/>
                </a:lnTo>
                <a:lnTo>
                  <a:pt x="182880" y="217170"/>
                </a:lnTo>
                <a:lnTo>
                  <a:pt x="217170" y="251460"/>
                </a:lnTo>
                <a:lnTo>
                  <a:pt x="228600" y="285750"/>
                </a:lnTo>
                <a:lnTo>
                  <a:pt x="240030" y="331470"/>
                </a:lnTo>
                <a:lnTo>
                  <a:pt x="240030" y="365760"/>
                </a:lnTo>
                <a:lnTo>
                  <a:pt x="240030" y="411480"/>
                </a:lnTo>
                <a:lnTo>
                  <a:pt x="240030" y="457200"/>
                </a:lnTo>
                <a:lnTo>
                  <a:pt x="251460" y="4914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SMARTINK"/>
          <p:cNvSpPr/>
          <p:nvPr/>
        </p:nvSpPr>
        <p:spPr>
          <a:xfrm>
            <a:off x="2674620" y="3680460"/>
            <a:ext cx="731521" cy="480061"/>
          </a:xfrm>
          <a:custGeom>
            <a:avLst/>
            <a:gdLst/>
            <a:ahLst/>
            <a:cxnLst/>
            <a:rect l="0" t="0" r="0" b="0"/>
            <a:pathLst>
              <a:path w="731521" h="480061">
                <a:moveTo>
                  <a:pt x="160020" y="240030"/>
                </a:moveTo>
                <a:lnTo>
                  <a:pt x="137160" y="228600"/>
                </a:lnTo>
                <a:lnTo>
                  <a:pt x="91440" y="240030"/>
                </a:lnTo>
                <a:lnTo>
                  <a:pt x="57150" y="274320"/>
                </a:lnTo>
                <a:lnTo>
                  <a:pt x="34290" y="297180"/>
                </a:lnTo>
                <a:lnTo>
                  <a:pt x="0" y="342900"/>
                </a:lnTo>
                <a:lnTo>
                  <a:pt x="0" y="377190"/>
                </a:lnTo>
                <a:lnTo>
                  <a:pt x="0" y="400050"/>
                </a:lnTo>
                <a:lnTo>
                  <a:pt x="11430" y="422910"/>
                </a:lnTo>
                <a:lnTo>
                  <a:pt x="34290" y="434340"/>
                </a:lnTo>
                <a:lnTo>
                  <a:pt x="57150" y="434340"/>
                </a:lnTo>
                <a:lnTo>
                  <a:pt x="91440" y="422910"/>
                </a:lnTo>
                <a:lnTo>
                  <a:pt x="125730" y="388620"/>
                </a:lnTo>
                <a:lnTo>
                  <a:pt x="137160" y="377190"/>
                </a:lnTo>
                <a:lnTo>
                  <a:pt x="148590" y="320040"/>
                </a:lnTo>
                <a:lnTo>
                  <a:pt x="148590" y="285750"/>
                </a:lnTo>
                <a:lnTo>
                  <a:pt x="148590" y="240030"/>
                </a:lnTo>
                <a:lnTo>
                  <a:pt x="137160" y="217170"/>
                </a:lnTo>
                <a:lnTo>
                  <a:pt x="148590" y="262890"/>
                </a:lnTo>
                <a:lnTo>
                  <a:pt x="171450" y="320040"/>
                </a:lnTo>
                <a:lnTo>
                  <a:pt x="194310" y="342900"/>
                </a:lnTo>
                <a:lnTo>
                  <a:pt x="228600" y="400050"/>
                </a:lnTo>
                <a:lnTo>
                  <a:pt x="251460" y="422910"/>
                </a:lnTo>
                <a:lnTo>
                  <a:pt x="285750" y="422910"/>
                </a:lnTo>
                <a:lnTo>
                  <a:pt x="320040" y="422910"/>
                </a:lnTo>
                <a:lnTo>
                  <a:pt x="331470" y="411480"/>
                </a:lnTo>
                <a:lnTo>
                  <a:pt x="342900" y="400050"/>
                </a:lnTo>
                <a:lnTo>
                  <a:pt x="354330" y="377190"/>
                </a:lnTo>
                <a:lnTo>
                  <a:pt x="365760" y="331470"/>
                </a:lnTo>
                <a:lnTo>
                  <a:pt x="365760" y="274320"/>
                </a:lnTo>
                <a:lnTo>
                  <a:pt x="365760" y="228600"/>
                </a:lnTo>
                <a:lnTo>
                  <a:pt x="365760" y="182880"/>
                </a:lnTo>
                <a:lnTo>
                  <a:pt x="365760" y="137160"/>
                </a:lnTo>
                <a:lnTo>
                  <a:pt x="365760" y="80010"/>
                </a:lnTo>
                <a:lnTo>
                  <a:pt x="377190" y="34290"/>
                </a:lnTo>
                <a:lnTo>
                  <a:pt x="377190" y="11430"/>
                </a:lnTo>
                <a:lnTo>
                  <a:pt x="377190" y="68580"/>
                </a:lnTo>
                <a:lnTo>
                  <a:pt x="377190" y="125730"/>
                </a:lnTo>
                <a:lnTo>
                  <a:pt x="377190" y="171450"/>
                </a:lnTo>
                <a:lnTo>
                  <a:pt x="377190" y="217170"/>
                </a:lnTo>
                <a:lnTo>
                  <a:pt x="388620" y="274320"/>
                </a:lnTo>
                <a:lnTo>
                  <a:pt x="388620" y="320040"/>
                </a:lnTo>
                <a:lnTo>
                  <a:pt x="400050" y="365760"/>
                </a:lnTo>
                <a:lnTo>
                  <a:pt x="411480" y="422910"/>
                </a:lnTo>
                <a:lnTo>
                  <a:pt x="411480" y="445770"/>
                </a:lnTo>
                <a:lnTo>
                  <a:pt x="434340" y="468630"/>
                </a:lnTo>
                <a:lnTo>
                  <a:pt x="445770" y="480060"/>
                </a:lnTo>
                <a:lnTo>
                  <a:pt x="468630" y="480060"/>
                </a:lnTo>
                <a:lnTo>
                  <a:pt x="502920" y="468630"/>
                </a:lnTo>
                <a:lnTo>
                  <a:pt x="525780" y="457200"/>
                </a:lnTo>
                <a:lnTo>
                  <a:pt x="571500" y="411480"/>
                </a:lnTo>
                <a:lnTo>
                  <a:pt x="605790" y="354330"/>
                </a:lnTo>
                <a:lnTo>
                  <a:pt x="617220" y="297180"/>
                </a:lnTo>
                <a:lnTo>
                  <a:pt x="640080" y="251460"/>
                </a:lnTo>
                <a:lnTo>
                  <a:pt x="640080" y="217170"/>
                </a:lnTo>
                <a:lnTo>
                  <a:pt x="628650" y="182880"/>
                </a:lnTo>
                <a:lnTo>
                  <a:pt x="617220" y="160020"/>
                </a:lnTo>
                <a:lnTo>
                  <a:pt x="582930" y="160020"/>
                </a:lnTo>
                <a:lnTo>
                  <a:pt x="571500" y="171450"/>
                </a:lnTo>
                <a:lnTo>
                  <a:pt x="548640" y="171450"/>
                </a:lnTo>
                <a:lnTo>
                  <a:pt x="514350" y="217170"/>
                </a:lnTo>
                <a:lnTo>
                  <a:pt x="491490" y="274320"/>
                </a:lnTo>
                <a:lnTo>
                  <a:pt x="480060" y="320040"/>
                </a:lnTo>
                <a:lnTo>
                  <a:pt x="480060" y="342900"/>
                </a:lnTo>
                <a:lnTo>
                  <a:pt x="491490" y="377190"/>
                </a:lnTo>
                <a:lnTo>
                  <a:pt x="502920" y="422910"/>
                </a:lnTo>
                <a:lnTo>
                  <a:pt x="525780" y="445770"/>
                </a:lnTo>
                <a:lnTo>
                  <a:pt x="548640" y="457200"/>
                </a:lnTo>
                <a:lnTo>
                  <a:pt x="582930" y="457200"/>
                </a:lnTo>
                <a:lnTo>
                  <a:pt x="605790" y="445770"/>
                </a:lnTo>
                <a:lnTo>
                  <a:pt x="628650" y="422910"/>
                </a:lnTo>
                <a:lnTo>
                  <a:pt x="640080" y="365760"/>
                </a:lnTo>
                <a:lnTo>
                  <a:pt x="662940" y="320040"/>
                </a:lnTo>
                <a:lnTo>
                  <a:pt x="662940" y="262890"/>
                </a:lnTo>
                <a:lnTo>
                  <a:pt x="662940" y="217170"/>
                </a:lnTo>
                <a:lnTo>
                  <a:pt x="662940" y="171450"/>
                </a:lnTo>
                <a:lnTo>
                  <a:pt x="662940" y="125730"/>
                </a:lnTo>
                <a:lnTo>
                  <a:pt x="651510" y="80010"/>
                </a:lnTo>
                <a:lnTo>
                  <a:pt x="640080" y="22860"/>
                </a:lnTo>
                <a:lnTo>
                  <a:pt x="640080" y="0"/>
                </a:lnTo>
                <a:lnTo>
                  <a:pt x="640080" y="57150"/>
                </a:lnTo>
                <a:lnTo>
                  <a:pt x="640080" y="114300"/>
                </a:lnTo>
                <a:lnTo>
                  <a:pt x="640080" y="171450"/>
                </a:lnTo>
                <a:lnTo>
                  <a:pt x="651510" y="217170"/>
                </a:lnTo>
                <a:lnTo>
                  <a:pt x="651510" y="262890"/>
                </a:lnTo>
                <a:lnTo>
                  <a:pt x="662940" y="320040"/>
                </a:lnTo>
                <a:lnTo>
                  <a:pt x="674370" y="365760"/>
                </a:lnTo>
                <a:lnTo>
                  <a:pt x="685800" y="422910"/>
                </a:lnTo>
                <a:lnTo>
                  <a:pt x="697230" y="445770"/>
                </a:lnTo>
                <a:lnTo>
                  <a:pt x="731520" y="48006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SMARTINK"/>
          <p:cNvSpPr/>
          <p:nvPr/>
        </p:nvSpPr>
        <p:spPr>
          <a:xfrm>
            <a:off x="3669030" y="3611880"/>
            <a:ext cx="594361" cy="502921"/>
          </a:xfrm>
          <a:custGeom>
            <a:avLst/>
            <a:gdLst/>
            <a:ahLst/>
            <a:cxnLst/>
            <a:rect l="0" t="0" r="0" b="0"/>
            <a:pathLst>
              <a:path w="594361" h="502921">
                <a:moveTo>
                  <a:pt x="0" y="0"/>
                </a:moveTo>
                <a:lnTo>
                  <a:pt x="22860" y="45720"/>
                </a:lnTo>
                <a:lnTo>
                  <a:pt x="22860" y="91440"/>
                </a:lnTo>
                <a:lnTo>
                  <a:pt x="22860" y="137160"/>
                </a:lnTo>
                <a:lnTo>
                  <a:pt x="34290" y="182880"/>
                </a:lnTo>
                <a:lnTo>
                  <a:pt x="34290" y="228600"/>
                </a:lnTo>
                <a:lnTo>
                  <a:pt x="34290" y="274320"/>
                </a:lnTo>
                <a:lnTo>
                  <a:pt x="45720" y="320040"/>
                </a:lnTo>
                <a:lnTo>
                  <a:pt x="45720" y="377190"/>
                </a:lnTo>
                <a:lnTo>
                  <a:pt x="57150" y="434340"/>
                </a:lnTo>
                <a:lnTo>
                  <a:pt x="68580" y="457200"/>
                </a:lnTo>
                <a:lnTo>
                  <a:pt x="80010" y="468630"/>
                </a:lnTo>
                <a:lnTo>
                  <a:pt x="102870" y="457200"/>
                </a:lnTo>
                <a:lnTo>
                  <a:pt x="125730" y="445770"/>
                </a:lnTo>
                <a:lnTo>
                  <a:pt x="125730" y="422910"/>
                </a:lnTo>
                <a:lnTo>
                  <a:pt x="137160" y="400050"/>
                </a:lnTo>
                <a:lnTo>
                  <a:pt x="160020" y="342900"/>
                </a:lnTo>
                <a:lnTo>
                  <a:pt x="171450" y="308610"/>
                </a:lnTo>
                <a:lnTo>
                  <a:pt x="217170" y="262890"/>
                </a:lnTo>
                <a:lnTo>
                  <a:pt x="240030" y="251460"/>
                </a:lnTo>
                <a:lnTo>
                  <a:pt x="262890" y="240030"/>
                </a:lnTo>
                <a:lnTo>
                  <a:pt x="285750" y="240030"/>
                </a:lnTo>
                <a:lnTo>
                  <a:pt x="308610" y="251460"/>
                </a:lnTo>
                <a:lnTo>
                  <a:pt x="342900" y="274320"/>
                </a:lnTo>
                <a:lnTo>
                  <a:pt x="365760" y="331470"/>
                </a:lnTo>
                <a:lnTo>
                  <a:pt x="365760" y="354330"/>
                </a:lnTo>
                <a:lnTo>
                  <a:pt x="354330" y="400050"/>
                </a:lnTo>
                <a:lnTo>
                  <a:pt x="331470" y="457200"/>
                </a:lnTo>
                <a:lnTo>
                  <a:pt x="320040" y="468630"/>
                </a:lnTo>
                <a:lnTo>
                  <a:pt x="262890" y="491490"/>
                </a:lnTo>
                <a:lnTo>
                  <a:pt x="228600" y="502920"/>
                </a:lnTo>
                <a:lnTo>
                  <a:pt x="182880" y="502920"/>
                </a:lnTo>
                <a:lnTo>
                  <a:pt x="125730" y="502920"/>
                </a:lnTo>
                <a:lnTo>
                  <a:pt x="80010" y="491490"/>
                </a:lnTo>
                <a:lnTo>
                  <a:pt x="91440" y="457200"/>
                </a:lnTo>
                <a:lnTo>
                  <a:pt x="137160" y="434340"/>
                </a:lnTo>
                <a:lnTo>
                  <a:pt x="194310" y="434340"/>
                </a:lnTo>
                <a:lnTo>
                  <a:pt x="240030" y="422910"/>
                </a:lnTo>
                <a:lnTo>
                  <a:pt x="285750" y="411480"/>
                </a:lnTo>
                <a:lnTo>
                  <a:pt x="331470" y="388620"/>
                </a:lnTo>
                <a:lnTo>
                  <a:pt x="377190" y="377190"/>
                </a:lnTo>
                <a:lnTo>
                  <a:pt x="422910" y="342900"/>
                </a:lnTo>
                <a:lnTo>
                  <a:pt x="480060" y="297180"/>
                </a:lnTo>
                <a:lnTo>
                  <a:pt x="502920" y="274320"/>
                </a:lnTo>
                <a:lnTo>
                  <a:pt x="514350" y="262890"/>
                </a:lnTo>
                <a:lnTo>
                  <a:pt x="514350" y="240030"/>
                </a:lnTo>
                <a:lnTo>
                  <a:pt x="502920" y="228600"/>
                </a:lnTo>
                <a:lnTo>
                  <a:pt x="480060" y="217170"/>
                </a:lnTo>
                <a:lnTo>
                  <a:pt x="457200" y="217170"/>
                </a:lnTo>
                <a:lnTo>
                  <a:pt x="434340" y="217170"/>
                </a:lnTo>
                <a:lnTo>
                  <a:pt x="411480" y="228600"/>
                </a:lnTo>
                <a:lnTo>
                  <a:pt x="400050" y="251460"/>
                </a:lnTo>
                <a:lnTo>
                  <a:pt x="377190" y="274320"/>
                </a:lnTo>
                <a:lnTo>
                  <a:pt x="377190" y="320040"/>
                </a:lnTo>
                <a:lnTo>
                  <a:pt x="377190" y="354330"/>
                </a:lnTo>
                <a:lnTo>
                  <a:pt x="388620" y="388620"/>
                </a:lnTo>
                <a:lnTo>
                  <a:pt x="445770" y="434340"/>
                </a:lnTo>
                <a:lnTo>
                  <a:pt x="502920" y="468630"/>
                </a:lnTo>
                <a:lnTo>
                  <a:pt x="525780" y="480060"/>
                </a:lnTo>
                <a:lnTo>
                  <a:pt x="571500" y="480060"/>
                </a:lnTo>
                <a:lnTo>
                  <a:pt x="594360" y="4914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SMARTINK"/>
          <p:cNvSpPr/>
          <p:nvPr/>
        </p:nvSpPr>
        <p:spPr>
          <a:xfrm>
            <a:off x="4594860" y="3840480"/>
            <a:ext cx="125731" cy="594361"/>
          </a:xfrm>
          <a:custGeom>
            <a:avLst/>
            <a:gdLst/>
            <a:ahLst/>
            <a:cxnLst/>
            <a:rect l="0" t="0" r="0" b="0"/>
            <a:pathLst>
              <a:path w="125731" h="594361">
                <a:moveTo>
                  <a:pt x="0" y="0"/>
                </a:moveTo>
                <a:lnTo>
                  <a:pt x="11430" y="45720"/>
                </a:lnTo>
                <a:lnTo>
                  <a:pt x="11430" y="91440"/>
                </a:lnTo>
                <a:lnTo>
                  <a:pt x="22860" y="137160"/>
                </a:lnTo>
                <a:lnTo>
                  <a:pt x="34290" y="182880"/>
                </a:lnTo>
                <a:lnTo>
                  <a:pt x="34290" y="228600"/>
                </a:lnTo>
                <a:lnTo>
                  <a:pt x="45720" y="285750"/>
                </a:lnTo>
                <a:lnTo>
                  <a:pt x="57150" y="331470"/>
                </a:lnTo>
                <a:lnTo>
                  <a:pt x="68580" y="388620"/>
                </a:lnTo>
                <a:lnTo>
                  <a:pt x="68580" y="434340"/>
                </a:lnTo>
                <a:lnTo>
                  <a:pt x="80010" y="480060"/>
                </a:lnTo>
                <a:lnTo>
                  <a:pt x="102870" y="537210"/>
                </a:lnTo>
                <a:lnTo>
                  <a:pt x="125730" y="59436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SMARTINK"/>
          <p:cNvSpPr/>
          <p:nvPr/>
        </p:nvSpPr>
        <p:spPr>
          <a:xfrm>
            <a:off x="4526280" y="3817620"/>
            <a:ext cx="331471" cy="228601"/>
          </a:xfrm>
          <a:custGeom>
            <a:avLst/>
            <a:gdLst/>
            <a:ahLst/>
            <a:cxnLst/>
            <a:rect l="0" t="0" r="0" b="0"/>
            <a:pathLst>
              <a:path w="331471" h="228601">
                <a:moveTo>
                  <a:pt x="57150" y="45720"/>
                </a:moveTo>
                <a:lnTo>
                  <a:pt x="91440" y="11430"/>
                </a:lnTo>
                <a:lnTo>
                  <a:pt x="114300" y="0"/>
                </a:lnTo>
                <a:lnTo>
                  <a:pt x="160020" y="0"/>
                </a:lnTo>
                <a:lnTo>
                  <a:pt x="217170" y="11430"/>
                </a:lnTo>
                <a:lnTo>
                  <a:pt x="262890" y="22860"/>
                </a:lnTo>
                <a:lnTo>
                  <a:pt x="285750" y="45720"/>
                </a:lnTo>
                <a:lnTo>
                  <a:pt x="320040" y="91440"/>
                </a:lnTo>
                <a:lnTo>
                  <a:pt x="331470" y="102870"/>
                </a:lnTo>
                <a:lnTo>
                  <a:pt x="308610" y="148590"/>
                </a:lnTo>
                <a:lnTo>
                  <a:pt x="297180" y="182880"/>
                </a:lnTo>
                <a:lnTo>
                  <a:pt x="274320" y="205740"/>
                </a:lnTo>
                <a:lnTo>
                  <a:pt x="240030" y="217170"/>
                </a:lnTo>
                <a:lnTo>
                  <a:pt x="194310" y="228600"/>
                </a:lnTo>
                <a:lnTo>
                  <a:pt x="148590" y="228600"/>
                </a:lnTo>
                <a:lnTo>
                  <a:pt x="102870" y="217170"/>
                </a:lnTo>
                <a:lnTo>
                  <a:pt x="45720" y="205740"/>
                </a:lnTo>
                <a:lnTo>
                  <a:pt x="0" y="18288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SMARTINK"/>
          <p:cNvSpPr/>
          <p:nvPr/>
        </p:nvSpPr>
        <p:spPr>
          <a:xfrm>
            <a:off x="4857750" y="3749040"/>
            <a:ext cx="662941" cy="342901"/>
          </a:xfrm>
          <a:custGeom>
            <a:avLst/>
            <a:gdLst/>
            <a:ahLst/>
            <a:cxnLst/>
            <a:rect l="0" t="0" r="0" b="0"/>
            <a:pathLst>
              <a:path w="662941" h="342901">
                <a:moveTo>
                  <a:pt x="0" y="45720"/>
                </a:moveTo>
                <a:lnTo>
                  <a:pt x="22860" y="91440"/>
                </a:lnTo>
                <a:lnTo>
                  <a:pt x="34290" y="137160"/>
                </a:lnTo>
                <a:lnTo>
                  <a:pt x="57150" y="182880"/>
                </a:lnTo>
                <a:lnTo>
                  <a:pt x="68580" y="240030"/>
                </a:lnTo>
                <a:lnTo>
                  <a:pt x="68580" y="194310"/>
                </a:lnTo>
                <a:lnTo>
                  <a:pt x="68580" y="137160"/>
                </a:lnTo>
                <a:lnTo>
                  <a:pt x="68580" y="80010"/>
                </a:lnTo>
                <a:lnTo>
                  <a:pt x="80010" y="45720"/>
                </a:lnTo>
                <a:lnTo>
                  <a:pt x="102870" y="11430"/>
                </a:lnTo>
                <a:lnTo>
                  <a:pt x="114300" y="0"/>
                </a:lnTo>
                <a:lnTo>
                  <a:pt x="137160" y="0"/>
                </a:lnTo>
                <a:lnTo>
                  <a:pt x="160020" y="0"/>
                </a:lnTo>
                <a:lnTo>
                  <a:pt x="171450" y="11430"/>
                </a:lnTo>
                <a:lnTo>
                  <a:pt x="182880" y="22860"/>
                </a:lnTo>
                <a:lnTo>
                  <a:pt x="194310" y="34290"/>
                </a:lnTo>
                <a:lnTo>
                  <a:pt x="194310" y="57150"/>
                </a:lnTo>
                <a:lnTo>
                  <a:pt x="194310" y="102870"/>
                </a:lnTo>
                <a:lnTo>
                  <a:pt x="194310" y="148590"/>
                </a:lnTo>
                <a:lnTo>
                  <a:pt x="194310" y="182880"/>
                </a:lnTo>
                <a:lnTo>
                  <a:pt x="205740" y="228600"/>
                </a:lnTo>
                <a:lnTo>
                  <a:pt x="228600" y="285750"/>
                </a:lnTo>
                <a:lnTo>
                  <a:pt x="262890" y="331470"/>
                </a:lnTo>
                <a:lnTo>
                  <a:pt x="285750" y="342900"/>
                </a:lnTo>
                <a:lnTo>
                  <a:pt x="308610" y="342900"/>
                </a:lnTo>
                <a:lnTo>
                  <a:pt x="331470" y="331470"/>
                </a:lnTo>
                <a:lnTo>
                  <a:pt x="365760" y="297180"/>
                </a:lnTo>
                <a:lnTo>
                  <a:pt x="365760" y="262890"/>
                </a:lnTo>
                <a:lnTo>
                  <a:pt x="365760" y="217170"/>
                </a:lnTo>
                <a:lnTo>
                  <a:pt x="354330" y="171450"/>
                </a:lnTo>
                <a:lnTo>
                  <a:pt x="342900" y="137160"/>
                </a:lnTo>
                <a:lnTo>
                  <a:pt x="320040" y="80010"/>
                </a:lnTo>
                <a:lnTo>
                  <a:pt x="285750" y="34290"/>
                </a:lnTo>
                <a:lnTo>
                  <a:pt x="285750" y="11430"/>
                </a:lnTo>
                <a:lnTo>
                  <a:pt x="354330" y="68580"/>
                </a:lnTo>
                <a:lnTo>
                  <a:pt x="388620" y="125730"/>
                </a:lnTo>
                <a:lnTo>
                  <a:pt x="411480" y="182880"/>
                </a:lnTo>
                <a:lnTo>
                  <a:pt x="422910" y="228600"/>
                </a:lnTo>
                <a:lnTo>
                  <a:pt x="434340" y="274320"/>
                </a:lnTo>
                <a:lnTo>
                  <a:pt x="445770" y="297180"/>
                </a:lnTo>
                <a:lnTo>
                  <a:pt x="457200" y="308610"/>
                </a:lnTo>
                <a:lnTo>
                  <a:pt x="491490" y="297180"/>
                </a:lnTo>
                <a:lnTo>
                  <a:pt x="502920" y="285750"/>
                </a:lnTo>
                <a:lnTo>
                  <a:pt x="525780" y="251460"/>
                </a:lnTo>
                <a:lnTo>
                  <a:pt x="537210" y="205740"/>
                </a:lnTo>
                <a:lnTo>
                  <a:pt x="548640" y="160020"/>
                </a:lnTo>
                <a:lnTo>
                  <a:pt x="560070" y="114300"/>
                </a:lnTo>
                <a:lnTo>
                  <a:pt x="560070" y="80010"/>
                </a:lnTo>
                <a:lnTo>
                  <a:pt x="571500" y="68580"/>
                </a:lnTo>
                <a:lnTo>
                  <a:pt x="582930" y="137160"/>
                </a:lnTo>
                <a:lnTo>
                  <a:pt x="594360" y="182880"/>
                </a:lnTo>
                <a:lnTo>
                  <a:pt x="605790" y="240030"/>
                </a:lnTo>
                <a:lnTo>
                  <a:pt x="617220" y="262890"/>
                </a:lnTo>
                <a:lnTo>
                  <a:pt x="628650" y="308610"/>
                </a:lnTo>
                <a:lnTo>
                  <a:pt x="662940" y="3429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SMARTINK"/>
          <p:cNvSpPr/>
          <p:nvPr/>
        </p:nvSpPr>
        <p:spPr>
          <a:xfrm>
            <a:off x="5612130" y="3783330"/>
            <a:ext cx="194311" cy="308611"/>
          </a:xfrm>
          <a:custGeom>
            <a:avLst/>
            <a:gdLst/>
            <a:ahLst/>
            <a:cxnLst/>
            <a:rect l="0" t="0" r="0" b="0"/>
            <a:pathLst>
              <a:path w="194311" h="308611">
                <a:moveTo>
                  <a:pt x="114300" y="171450"/>
                </a:moveTo>
                <a:lnTo>
                  <a:pt x="137160" y="114300"/>
                </a:lnTo>
                <a:lnTo>
                  <a:pt x="148590" y="80010"/>
                </a:lnTo>
                <a:lnTo>
                  <a:pt x="148590" y="45720"/>
                </a:lnTo>
                <a:lnTo>
                  <a:pt x="148590" y="22860"/>
                </a:lnTo>
                <a:lnTo>
                  <a:pt x="137160" y="11430"/>
                </a:lnTo>
                <a:lnTo>
                  <a:pt x="125730" y="0"/>
                </a:lnTo>
                <a:lnTo>
                  <a:pt x="102870" y="0"/>
                </a:lnTo>
                <a:lnTo>
                  <a:pt x="80010" y="11430"/>
                </a:lnTo>
                <a:lnTo>
                  <a:pt x="45720" y="34290"/>
                </a:lnTo>
                <a:lnTo>
                  <a:pt x="22860" y="57150"/>
                </a:lnTo>
                <a:lnTo>
                  <a:pt x="11430" y="114300"/>
                </a:lnTo>
                <a:lnTo>
                  <a:pt x="0" y="148590"/>
                </a:lnTo>
                <a:lnTo>
                  <a:pt x="0" y="194310"/>
                </a:lnTo>
                <a:lnTo>
                  <a:pt x="0" y="217170"/>
                </a:lnTo>
                <a:lnTo>
                  <a:pt x="34290" y="262890"/>
                </a:lnTo>
                <a:lnTo>
                  <a:pt x="57150" y="285750"/>
                </a:lnTo>
                <a:lnTo>
                  <a:pt x="80010" y="308610"/>
                </a:lnTo>
                <a:lnTo>
                  <a:pt x="102870" y="308610"/>
                </a:lnTo>
                <a:lnTo>
                  <a:pt x="137160" y="297180"/>
                </a:lnTo>
                <a:lnTo>
                  <a:pt x="148590" y="274320"/>
                </a:lnTo>
                <a:lnTo>
                  <a:pt x="182880" y="228600"/>
                </a:lnTo>
                <a:lnTo>
                  <a:pt x="194310" y="1943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SMARTINK"/>
          <p:cNvSpPr/>
          <p:nvPr/>
        </p:nvSpPr>
        <p:spPr>
          <a:xfrm>
            <a:off x="5795010" y="3680460"/>
            <a:ext cx="45721" cy="445771"/>
          </a:xfrm>
          <a:custGeom>
            <a:avLst/>
            <a:gdLst/>
            <a:ahLst/>
            <a:cxnLst/>
            <a:rect l="0" t="0" r="0" b="0"/>
            <a:pathLst>
              <a:path w="45721" h="445771">
                <a:moveTo>
                  <a:pt x="34290" y="22860"/>
                </a:moveTo>
                <a:lnTo>
                  <a:pt x="22860" y="0"/>
                </a:lnTo>
                <a:lnTo>
                  <a:pt x="11430" y="11430"/>
                </a:lnTo>
                <a:lnTo>
                  <a:pt x="0" y="57150"/>
                </a:lnTo>
                <a:lnTo>
                  <a:pt x="0" y="102870"/>
                </a:lnTo>
                <a:lnTo>
                  <a:pt x="0" y="148590"/>
                </a:lnTo>
                <a:lnTo>
                  <a:pt x="0" y="205740"/>
                </a:lnTo>
                <a:lnTo>
                  <a:pt x="0" y="251460"/>
                </a:lnTo>
                <a:lnTo>
                  <a:pt x="11430" y="308610"/>
                </a:lnTo>
                <a:lnTo>
                  <a:pt x="22860" y="354330"/>
                </a:lnTo>
                <a:lnTo>
                  <a:pt x="34290" y="400050"/>
                </a:lnTo>
                <a:lnTo>
                  <a:pt x="45720" y="44577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SMARTINK"/>
          <p:cNvSpPr/>
          <p:nvPr/>
        </p:nvSpPr>
        <p:spPr>
          <a:xfrm>
            <a:off x="6320790" y="3806190"/>
            <a:ext cx="262891" cy="228601"/>
          </a:xfrm>
          <a:custGeom>
            <a:avLst/>
            <a:gdLst/>
            <a:ahLst/>
            <a:cxnLst/>
            <a:rect l="0" t="0" r="0" b="0"/>
            <a:pathLst>
              <a:path w="262891" h="228601">
                <a:moveTo>
                  <a:pt x="160020" y="57150"/>
                </a:moveTo>
                <a:lnTo>
                  <a:pt x="148590" y="22860"/>
                </a:lnTo>
                <a:lnTo>
                  <a:pt x="137160" y="0"/>
                </a:lnTo>
                <a:lnTo>
                  <a:pt x="114300" y="0"/>
                </a:lnTo>
                <a:lnTo>
                  <a:pt x="57150" y="22860"/>
                </a:lnTo>
                <a:lnTo>
                  <a:pt x="22860" y="57150"/>
                </a:lnTo>
                <a:lnTo>
                  <a:pt x="11430" y="68580"/>
                </a:lnTo>
                <a:lnTo>
                  <a:pt x="0" y="80010"/>
                </a:lnTo>
                <a:lnTo>
                  <a:pt x="11430" y="137160"/>
                </a:lnTo>
                <a:lnTo>
                  <a:pt x="45720" y="182880"/>
                </a:lnTo>
                <a:lnTo>
                  <a:pt x="91440" y="217170"/>
                </a:lnTo>
                <a:lnTo>
                  <a:pt x="125730" y="228600"/>
                </a:lnTo>
                <a:lnTo>
                  <a:pt x="182880" y="228600"/>
                </a:lnTo>
                <a:lnTo>
                  <a:pt x="217170" y="217170"/>
                </a:lnTo>
                <a:lnTo>
                  <a:pt x="251460" y="205740"/>
                </a:lnTo>
                <a:lnTo>
                  <a:pt x="262890" y="171450"/>
                </a:lnTo>
                <a:lnTo>
                  <a:pt x="262890" y="148590"/>
                </a:lnTo>
                <a:lnTo>
                  <a:pt x="251460" y="102870"/>
                </a:lnTo>
                <a:lnTo>
                  <a:pt x="228600" y="68580"/>
                </a:lnTo>
                <a:lnTo>
                  <a:pt x="217170" y="57150"/>
                </a:lnTo>
                <a:lnTo>
                  <a:pt x="194310" y="342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SMARTINK"/>
          <p:cNvSpPr/>
          <p:nvPr/>
        </p:nvSpPr>
        <p:spPr>
          <a:xfrm>
            <a:off x="6743700" y="3566160"/>
            <a:ext cx="194311" cy="537211"/>
          </a:xfrm>
          <a:custGeom>
            <a:avLst/>
            <a:gdLst/>
            <a:ahLst/>
            <a:cxnLst/>
            <a:rect l="0" t="0" r="0" b="0"/>
            <a:pathLst>
              <a:path w="194311" h="537211">
                <a:moveTo>
                  <a:pt x="171450" y="194310"/>
                </a:moveTo>
                <a:lnTo>
                  <a:pt x="194310" y="137160"/>
                </a:lnTo>
                <a:lnTo>
                  <a:pt x="194310" y="91440"/>
                </a:lnTo>
                <a:lnTo>
                  <a:pt x="194310" y="68580"/>
                </a:lnTo>
                <a:lnTo>
                  <a:pt x="194310" y="45720"/>
                </a:lnTo>
                <a:lnTo>
                  <a:pt x="171450" y="11430"/>
                </a:lnTo>
                <a:lnTo>
                  <a:pt x="137160" y="0"/>
                </a:lnTo>
                <a:lnTo>
                  <a:pt x="114300" y="0"/>
                </a:lnTo>
                <a:lnTo>
                  <a:pt x="91440" y="11430"/>
                </a:lnTo>
                <a:lnTo>
                  <a:pt x="57150" y="22860"/>
                </a:lnTo>
                <a:lnTo>
                  <a:pt x="45720" y="34290"/>
                </a:lnTo>
                <a:lnTo>
                  <a:pt x="11430" y="91440"/>
                </a:lnTo>
                <a:lnTo>
                  <a:pt x="0" y="148590"/>
                </a:lnTo>
                <a:lnTo>
                  <a:pt x="0" y="194310"/>
                </a:lnTo>
                <a:lnTo>
                  <a:pt x="0" y="240030"/>
                </a:lnTo>
                <a:lnTo>
                  <a:pt x="0" y="297180"/>
                </a:lnTo>
                <a:lnTo>
                  <a:pt x="11430" y="342900"/>
                </a:lnTo>
                <a:lnTo>
                  <a:pt x="11430" y="400050"/>
                </a:lnTo>
                <a:lnTo>
                  <a:pt x="22860" y="445770"/>
                </a:lnTo>
                <a:lnTo>
                  <a:pt x="22860" y="502920"/>
                </a:lnTo>
                <a:lnTo>
                  <a:pt x="34290" y="5372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SMARTINK"/>
          <p:cNvSpPr/>
          <p:nvPr/>
        </p:nvSpPr>
        <p:spPr>
          <a:xfrm>
            <a:off x="6549390" y="3760470"/>
            <a:ext cx="502921" cy="80011"/>
          </a:xfrm>
          <a:custGeom>
            <a:avLst/>
            <a:gdLst/>
            <a:ahLst/>
            <a:cxnLst/>
            <a:rect l="0" t="0" r="0" b="0"/>
            <a:pathLst>
              <a:path w="502921" h="80011">
                <a:moveTo>
                  <a:pt x="22860" y="22860"/>
                </a:moveTo>
                <a:lnTo>
                  <a:pt x="0" y="0"/>
                </a:lnTo>
                <a:lnTo>
                  <a:pt x="45720" y="0"/>
                </a:lnTo>
                <a:lnTo>
                  <a:pt x="91440" y="22860"/>
                </a:lnTo>
                <a:lnTo>
                  <a:pt x="137160" y="34290"/>
                </a:lnTo>
                <a:lnTo>
                  <a:pt x="194310" y="45720"/>
                </a:lnTo>
                <a:lnTo>
                  <a:pt x="240030" y="45720"/>
                </a:lnTo>
                <a:lnTo>
                  <a:pt x="285750" y="57150"/>
                </a:lnTo>
                <a:lnTo>
                  <a:pt x="331470" y="57150"/>
                </a:lnTo>
                <a:lnTo>
                  <a:pt x="365760" y="68580"/>
                </a:lnTo>
                <a:lnTo>
                  <a:pt x="400050" y="68580"/>
                </a:lnTo>
                <a:lnTo>
                  <a:pt x="445770" y="68580"/>
                </a:lnTo>
                <a:lnTo>
                  <a:pt x="502920" y="800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SMARTINK"/>
          <p:cNvSpPr/>
          <p:nvPr/>
        </p:nvSpPr>
        <p:spPr>
          <a:xfrm>
            <a:off x="1440180" y="4480560"/>
            <a:ext cx="1005841" cy="868681"/>
          </a:xfrm>
          <a:custGeom>
            <a:avLst/>
            <a:gdLst/>
            <a:ahLst/>
            <a:cxnLst/>
            <a:rect l="0" t="0" r="0" b="0"/>
            <a:pathLst>
              <a:path w="1005841" h="868681">
                <a:moveTo>
                  <a:pt x="0" y="91440"/>
                </a:moveTo>
                <a:lnTo>
                  <a:pt x="11430" y="137160"/>
                </a:lnTo>
                <a:lnTo>
                  <a:pt x="22860" y="182880"/>
                </a:lnTo>
                <a:lnTo>
                  <a:pt x="57150" y="240030"/>
                </a:lnTo>
                <a:lnTo>
                  <a:pt x="80010" y="274320"/>
                </a:lnTo>
                <a:lnTo>
                  <a:pt x="114300" y="297180"/>
                </a:lnTo>
                <a:lnTo>
                  <a:pt x="137160" y="297180"/>
                </a:lnTo>
                <a:lnTo>
                  <a:pt x="148590" y="285750"/>
                </a:lnTo>
                <a:lnTo>
                  <a:pt x="194310" y="251460"/>
                </a:lnTo>
                <a:lnTo>
                  <a:pt x="205740" y="217170"/>
                </a:lnTo>
                <a:lnTo>
                  <a:pt x="228600" y="160020"/>
                </a:lnTo>
                <a:lnTo>
                  <a:pt x="240030" y="114300"/>
                </a:lnTo>
                <a:lnTo>
                  <a:pt x="251460" y="68580"/>
                </a:lnTo>
                <a:lnTo>
                  <a:pt x="262890" y="34290"/>
                </a:lnTo>
                <a:lnTo>
                  <a:pt x="262890" y="11430"/>
                </a:lnTo>
                <a:lnTo>
                  <a:pt x="274320" y="0"/>
                </a:lnTo>
                <a:lnTo>
                  <a:pt x="285750" y="45720"/>
                </a:lnTo>
                <a:lnTo>
                  <a:pt x="285750" y="91440"/>
                </a:lnTo>
                <a:lnTo>
                  <a:pt x="297180" y="137160"/>
                </a:lnTo>
                <a:lnTo>
                  <a:pt x="297180" y="194310"/>
                </a:lnTo>
                <a:lnTo>
                  <a:pt x="308610" y="251460"/>
                </a:lnTo>
                <a:lnTo>
                  <a:pt x="308610" y="285750"/>
                </a:lnTo>
                <a:lnTo>
                  <a:pt x="308610" y="331470"/>
                </a:lnTo>
                <a:lnTo>
                  <a:pt x="308610" y="377190"/>
                </a:lnTo>
                <a:lnTo>
                  <a:pt x="308610" y="422910"/>
                </a:lnTo>
                <a:lnTo>
                  <a:pt x="308610" y="468630"/>
                </a:lnTo>
                <a:lnTo>
                  <a:pt x="308610" y="514350"/>
                </a:lnTo>
                <a:lnTo>
                  <a:pt x="308610" y="560070"/>
                </a:lnTo>
                <a:lnTo>
                  <a:pt x="308610" y="605790"/>
                </a:lnTo>
                <a:lnTo>
                  <a:pt x="308610" y="640080"/>
                </a:lnTo>
                <a:lnTo>
                  <a:pt x="308610" y="685800"/>
                </a:lnTo>
                <a:lnTo>
                  <a:pt x="297180" y="742950"/>
                </a:lnTo>
                <a:lnTo>
                  <a:pt x="297180" y="788670"/>
                </a:lnTo>
                <a:lnTo>
                  <a:pt x="274320" y="845820"/>
                </a:lnTo>
                <a:lnTo>
                  <a:pt x="262890" y="857250"/>
                </a:lnTo>
                <a:lnTo>
                  <a:pt x="251460" y="868680"/>
                </a:lnTo>
                <a:lnTo>
                  <a:pt x="228600" y="857250"/>
                </a:lnTo>
                <a:lnTo>
                  <a:pt x="217170" y="845820"/>
                </a:lnTo>
                <a:lnTo>
                  <a:pt x="205740" y="777240"/>
                </a:lnTo>
                <a:lnTo>
                  <a:pt x="205740" y="731520"/>
                </a:lnTo>
                <a:lnTo>
                  <a:pt x="205740" y="697230"/>
                </a:lnTo>
                <a:lnTo>
                  <a:pt x="217170" y="640080"/>
                </a:lnTo>
                <a:lnTo>
                  <a:pt x="228600" y="594360"/>
                </a:lnTo>
                <a:lnTo>
                  <a:pt x="240030" y="548640"/>
                </a:lnTo>
                <a:lnTo>
                  <a:pt x="251460" y="502920"/>
                </a:lnTo>
                <a:lnTo>
                  <a:pt x="274320" y="457200"/>
                </a:lnTo>
                <a:lnTo>
                  <a:pt x="308610" y="411480"/>
                </a:lnTo>
                <a:lnTo>
                  <a:pt x="331470" y="365760"/>
                </a:lnTo>
                <a:lnTo>
                  <a:pt x="365760" y="308610"/>
                </a:lnTo>
                <a:lnTo>
                  <a:pt x="400050" y="262890"/>
                </a:lnTo>
                <a:lnTo>
                  <a:pt x="445770" y="205740"/>
                </a:lnTo>
                <a:lnTo>
                  <a:pt x="468630" y="148590"/>
                </a:lnTo>
                <a:lnTo>
                  <a:pt x="480060" y="137160"/>
                </a:lnTo>
                <a:lnTo>
                  <a:pt x="468630" y="114300"/>
                </a:lnTo>
                <a:lnTo>
                  <a:pt x="457200" y="125730"/>
                </a:lnTo>
                <a:lnTo>
                  <a:pt x="411480" y="182880"/>
                </a:lnTo>
                <a:lnTo>
                  <a:pt x="388620" y="228600"/>
                </a:lnTo>
                <a:lnTo>
                  <a:pt x="388620" y="262890"/>
                </a:lnTo>
                <a:lnTo>
                  <a:pt x="388620" y="308610"/>
                </a:lnTo>
                <a:lnTo>
                  <a:pt x="400050" y="342900"/>
                </a:lnTo>
                <a:lnTo>
                  <a:pt x="411480" y="365760"/>
                </a:lnTo>
                <a:lnTo>
                  <a:pt x="445770" y="388620"/>
                </a:lnTo>
                <a:lnTo>
                  <a:pt x="457200" y="400050"/>
                </a:lnTo>
                <a:lnTo>
                  <a:pt x="491490" y="400050"/>
                </a:lnTo>
                <a:lnTo>
                  <a:pt x="525780" y="400050"/>
                </a:lnTo>
                <a:lnTo>
                  <a:pt x="548640" y="388620"/>
                </a:lnTo>
                <a:lnTo>
                  <a:pt x="582930" y="354330"/>
                </a:lnTo>
                <a:lnTo>
                  <a:pt x="594360" y="320040"/>
                </a:lnTo>
                <a:lnTo>
                  <a:pt x="605790" y="297180"/>
                </a:lnTo>
                <a:lnTo>
                  <a:pt x="605790" y="251460"/>
                </a:lnTo>
                <a:lnTo>
                  <a:pt x="605790" y="205740"/>
                </a:lnTo>
                <a:lnTo>
                  <a:pt x="594360" y="182880"/>
                </a:lnTo>
                <a:lnTo>
                  <a:pt x="571500" y="125730"/>
                </a:lnTo>
                <a:lnTo>
                  <a:pt x="548640" y="102870"/>
                </a:lnTo>
                <a:lnTo>
                  <a:pt x="548640" y="80010"/>
                </a:lnTo>
                <a:lnTo>
                  <a:pt x="571500" y="91440"/>
                </a:lnTo>
                <a:lnTo>
                  <a:pt x="617220" y="114300"/>
                </a:lnTo>
                <a:lnTo>
                  <a:pt x="662940" y="171450"/>
                </a:lnTo>
                <a:lnTo>
                  <a:pt x="685800" y="205740"/>
                </a:lnTo>
                <a:lnTo>
                  <a:pt x="697230" y="262890"/>
                </a:lnTo>
                <a:lnTo>
                  <a:pt x="708660" y="308610"/>
                </a:lnTo>
                <a:lnTo>
                  <a:pt x="720090" y="320040"/>
                </a:lnTo>
                <a:lnTo>
                  <a:pt x="742950" y="320040"/>
                </a:lnTo>
                <a:lnTo>
                  <a:pt x="777240" y="297180"/>
                </a:lnTo>
                <a:lnTo>
                  <a:pt x="822960" y="240030"/>
                </a:lnTo>
                <a:lnTo>
                  <a:pt x="857250" y="182880"/>
                </a:lnTo>
                <a:lnTo>
                  <a:pt x="880110" y="137160"/>
                </a:lnTo>
                <a:lnTo>
                  <a:pt x="880110" y="114300"/>
                </a:lnTo>
                <a:lnTo>
                  <a:pt x="880110" y="160020"/>
                </a:lnTo>
                <a:lnTo>
                  <a:pt x="891540" y="205740"/>
                </a:lnTo>
                <a:lnTo>
                  <a:pt x="902970" y="251460"/>
                </a:lnTo>
                <a:lnTo>
                  <a:pt x="914400" y="308610"/>
                </a:lnTo>
                <a:lnTo>
                  <a:pt x="925830" y="342900"/>
                </a:lnTo>
                <a:lnTo>
                  <a:pt x="960120" y="365760"/>
                </a:lnTo>
                <a:lnTo>
                  <a:pt x="982980" y="388620"/>
                </a:lnTo>
                <a:lnTo>
                  <a:pt x="1005840" y="4000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SMARTINK"/>
          <p:cNvSpPr/>
          <p:nvPr/>
        </p:nvSpPr>
        <p:spPr>
          <a:xfrm>
            <a:off x="2491740" y="4526280"/>
            <a:ext cx="125731" cy="262891"/>
          </a:xfrm>
          <a:custGeom>
            <a:avLst/>
            <a:gdLst/>
            <a:ahLst/>
            <a:cxnLst/>
            <a:rect l="0" t="0" r="0" b="0"/>
            <a:pathLst>
              <a:path w="125731" h="262891">
                <a:moveTo>
                  <a:pt x="0" y="57150"/>
                </a:moveTo>
                <a:lnTo>
                  <a:pt x="11430" y="114300"/>
                </a:lnTo>
                <a:lnTo>
                  <a:pt x="22860" y="160020"/>
                </a:lnTo>
                <a:lnTo>
                  <a:pt x="22860" y="205740"/>
                </a:lnTo>
                <a:lnTo>
                  <a:pt x="22860" y="262890"/>
                </a:lnTo>
                <a:lnTo>
                  <a:pt x="22860" y="217170"/>
                </a:lnTo>
                <a:lnTo>
                  <a:pt x="22860" y="160020"/>
                </a:lnTo>
                <a:lnTo>
                  <a:pt x="22860" y="114300"/>
                </a:lnTo>
                <a:lnTo>
                  <a:pt x="45720" y="68580"/>
                </a:lnTo>
                <a:lnTo>
                  <a:pt x="57150" y="45720"/>
                </a:lnTo>
                <a:lnTo>
                  <a:pt x="91440" y="11430"/>
                </a:lnTo>
                <a:lnTo>
                  <a:pt x="12573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SMARTINK"/>
          <p:cNvSpPr/>
          <p:nvPr/>
        </p:nvSpPr>
        <p:spPr>
          <a:xfrm>
            <a:off x="3028950" y="4366260"/>
            <a:ext cx="102871" cy="560071"/>
          </a:xfrm>
          <a:custGeom>
            <a:avLst/>
            <a:gdLst/>
            <a:ahLst/>
            <a:cxnLst/>
            <a:rect l="0" t="0" r="0" b="0"/>
            <a:pathLst>
              <a:path w="102871" h="560071">
                <a:moveTo>
                  <a:pt x="0" y="0"/>
                </a:moveTo>
                <a:lnTo>
                  <a:pt x="0" y="22860"/>
                </a:lnTo>
                <a:lnTo>
                  <a:pt x="11430" y="68580"/>
                </a:lnTo>
                <a:lnTo>
                  <a:pt x="11430" y="125730"/>
                </a:lnTo>
                <a:lnTo>
                  <a:pt x="11430" y="171450"/>
                </a:lnTo>
                <a:lnTo>
                  <a:pt x="22860" y="217170"/>
                </a:lnTo>
                <a:lnTo>
                  <a:pt x="22860" y="262890"/>
                </a:lnTo>
                <a:lnTo>
                  <a:pt x="34290" y="308610"/>
                </a:lnTo>
                <a:lnTo>
                  <a:pt x="45720" y="354330"/>
                </a:lnTo>
                <a:lnTo>
                  <a:pt x="57150" y="400050"/>
                </a:lnTo>
                <a:lnTo>
                  <a:pt x="68580" y="457200"/>
                </a:lnTo>
                <a:lnTo>
                  <a:pt x="91440" y="514350"/>
                </a:lnTo>
                <a:lnTo>
                  <a:pt x="102870" y="56007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SMARTINK"/>
          <p:cNvSpPr/>
          <p:nvPr/>
        </p:nvSpPr>
        <p:spPr>
          <a:xfrm>
            <a:off x="2834640" y="4400550"/>
            <a:ext cx="845821" cy="377191"/>
          </a:xfrm>
          <a:custGeom>
            <a:avLst/>
            <a:gdLst/>
            <a:ahLst/>
            <a:cxnLst/>
            <a:rect l="0" t="0" r="0" b="0"/>
            <a:pathLst>
              <a:path w="845821" h="377191">
                <a:moveTo>
                  <a:pt x="0" y="45720"/>
                </a:moveTo>
                <a:lnTo>
                  <a:pt x="11430" y="34290"/>
                </a:lnTo>
                <a:lnTo>
                  <a:pt x="45720" y="34290"/>
                </a:lnTo>
                <a:lnTo>
                  <a:pt x="102870" y="34290"/>
                </a:lnTo>
                <a:lnTo>
                  <a:pt x="160020" y="34290"/>
                </a:lnTo>
                <a:lnTo>
                  <a:pt x="205740" y="34290"/>
                </a:lnTo>
                <a:lnTo>
                  <a:pt x="251460" y="45720"/>
                </a:lnTo>
                <a:lnTo>
                  <a:pt x="274320" y="45720"/>
                </a:lnTo>
                <a:lnTo>
                  <a:pt x="285750" y="57150"/>
                </a:lnTo>
                <a:lnTo>
                  <a:pt x="297180" y="80010"/>
                </a:lnTo>
                <a:lnTo>
                  <a:pt x="308610" y="137160"/>
                </a:lnTo>
                <a:lnTo>
                  <a:pt x="308610" y="182880"/>
                </a:lnTo>
                <a:lnTo>
                  <a:pt x="320040" y="228600"/>
                </a:lnTo>
                <a:lnTo>
                  <a:pt x="342900" y="285750"/>
                </a:lnTo>
                <a:lnTo>
                  <a:pt x="354330" y="331470"/>
                </a:lnTo>
                <a:lnTo>
                  <a:pt x="354330" y="377190"/>
                </a:lnTo>
                <a:lnTo>
                  <a:pt x="354330" y="331470"/>
                </a:lnTo>
                <a:lnTo>
                  <a:pt x="342900" y="285750"/>
                </a:lnTo>
                <a:lnTo>
                  <a:pt x="342900" y="240030"/>
                </a:lnTo>
                <a:lnTo>
                  <a:pt x="342900" y="194310"/>
                </a:lnTo>
                <a:lnTo>
                  <a:pt x="342900" y="137160"/>
                </a:lnTo>
                <a:lnTo>
                  <a:pt x="354330" y="91440"/>
                </a:lnTo>
                <a:lnTo>
                  <a:pt x="388620" y="45720"/>
                </a:lnTo>
                <a:lnTo>
                  <a:pt x="411480" y="22860"/>
                </a:lnTo>
                <a:lnTo>
                  <a:pt x="434340" y="22860"/>
                </a:lnTo>
                <a:lnTo>
                  <a:pt x="457200" y="34290"/>
                </a:lnTo>
                <a:lnTo>
                  <a:pt x="468630" y="45720"/>
                </a:lnTo>
                <a:lnTo>
                  <a:pt x="480060" y="57150"/>
                </a:lnTo>
                <a:lnTo>
                  <a:pt x="480060" y="114300"/>
                </a:lnTo>
                <a:lnTo>
                  <a:pt x="468630" y="160020"/>
                </a:lnTo>
                <a:lnTo>
                  <a:pt x="468630" y="205740"/>
                </a:lnTo>
                <a:lnTo>
                  <a:pt x="468630" y="228600"/>
                </a:lnTo>
                <a:lnTo>
                  <a:pt x="480060" y="285750"/>
                </a:lnTo>
                <a:lnTo>
                  <a:pt x="491490" y="308610"/>
                </a:lnTo>
                <a:lnTo>
                  <a:pt x="514350" y="320040"/>
                </a:lnTo>
                <a:lnTo>
                  <a:pt x="525780" y="308610"/>
                </a:lnTo>
                <a:lnTo>
                  <a:pt x="548640" y="285750"/>
                </a:lnTo>
                <a:lnTo>
                  <a:pt x="548640" y="240030"/>
                </a:lnTo>
                <a:lnTo>
                  <a:pt x="560070" y="182880"/>
                </a:lnTo>
                <a:lnTo>
                  <a:pt x="560070" y="137160"/>
                </a:lnTo>
                <a:lnTo>
                  <a:pt x="571500" y="102870"/>
                </a:lnTo>
                <a:lnTo>
                  <a:pt x="582930" y="91440"/>
                </a:lnTo>
                <a:lnTo>
                  <a:pt x="594360" y="102870"/>
                </a:lnTo>
                <a:lnTo>
                  <a:pt x="640080" y="114300"/>
                </a:lnTo>
                <a:lnTo>
                  <a:pt x="674370" y="114300"/>
                </a:lnTo>
                <a:lnTo>
                  <a:pt x="720090" y="114300"/>
                </a:lnTo>
                <a:lnTo>
                  <a:pt x="742950" y="102870"/>
                </a:lnTo>
                <a:lnTo>
                  <a:pt x="754380" y="91440"/>
                </a:lnTo>
                <a:lnTo>
                  <a:pt x="765810" y="68580"/>
                </a:lnTo>
                <a:lnTo>
                  <a:pt x="765810" y="45720"/>
                </a:lnTo>
                <a:lnTo>
                  <a:pt x="754380" y="11430"/>
                </a:lnTo>
                <a:lnTo>
                  <a:pt x="731520" y="0"/>
                </a:lnTo>
                <a:lnTo>
                  <a:pt x="720090" y="11430"/>
                </a:lnTo>
                <a:lnTo>
                  <a:pt x="685800" y="34290"/>
                </a:lnTo>
                <a:lnTo>
                  <a:pt x="651510" y="80010"/>
                </a:lnTo>
                <a:lnTo>
                  <a:pt x="640080" y="114300"/>
                </a:lnTo>
                <a:lnTo>
                  <a:pt x="640080" y="137160"/>
                </a:lnTo>
                <a:lnTo>
                  <a:pt x="640080" y="182880"/>
                </a:lnTo>
                <a:lnTo>
                  <a:pt x="662940" y="240030"/>
                </a:lnTo>
                <a:lnTo>
                  <a:pt x="708660" y="308610"/>
                </a:lnTo>
                <a:lnTo>
                  <a:pt x="720090" y="331470"/>
                </a:lnTo>
                <a:lnTo>
                  <a:pt x="765810" y="354330"/>
                </a:lnTo>
                <a:lnTo>
                  <a:pt x="788670" y="365760"/>
                </a:lnTo>
                <a:lnTo>
                  <a:pt x="845820" y="3771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SMARTINK"/>
          <p:cNvSpPr/>
          <p:nvPr/>
        </p:nvSpPr>
        <p:spPr>
          <a:xfrm>
            <a:off x="3943350" y="4469130"/>
            <a:ext cx="45721" cy="297181"/>
          </a:xfrm>
          <a:custGeom>
            <a:avLst/>
            <a:gdLst/>
            <a:ahLst/>
            <a:cxnLst/>
            <a:rect l="0" t="0" r="0" b="0"/>
            <a:pathLst>
              <a:path w="45721" h="297181">
                <a:moveTo>
                  <a:pt x="0" y="0"/>
                </a:moveTo>
                <a:lnTo>
                  <a:pt x="11430" y="57150"/>
                </a:lnTo>
                <a:lnTo>
                  <a:pt x="22860" y="114300"/>
                </a:lnTo>
                <a:lnTo>
                  <a:pt x="34290" y="171450"/>
                </a:lnTo>
                <a:lnTo>
                  <a:pt x="34290" y="217170"/>
                </a:lnTo>
                <a:lnTo>
                  <a:pt x="34290" y="274320"/>
                </a:lnTo>
                <a:lnTo>
                  <a:pt x="45720" y="29718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SMARTINK"/>
          <p:cNvSpPr/>
          <p:nvPr/>
        </p:nvSpPr>
        <p:spPr>
          <a:xfrm>
            <a:off x="3966210" y="4309110"/>
            <a:ext cx="1" cy="11431"/>
          </a:xfrm>
          <a:custGeom>
            <a:avLst/>
            <a:gdLst/>
            <a:ahLst/>
            <a:cxnLst/>
            <a:rect l="0" t="0" r="0" b="0"/>
            <a:pathLst>
              <a:path w="1" h="11431">
                <a:moveTo>
                  <a:pt x="0" y="11430"/>
                </a:moveTo>
                <a:lnTo>
                  <a:pt x="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SMARTINK"/>
          <p:cNvSpPr/>
          <p:nvPr/>
        </p:nvSpPr>
        <p:spPr>
          <a:xfrm>
            <a:off x="4080510" y="4503420"/>
            <a:ext cx="148591" cy="308611"/>
          </a:xfrm>
          <a:custGeom>
            <a:avLst/>
            <a:gdLst/>
            <a:ahLst/>
            <a:cxnLst/>
            <a:rect l="0" t="0" r="0" b="0"/>
            <a:pathLst>
              <a:path w="148591" h="308611">
                <a:moveTo>
                  <a:pt x="137160" y="11430"/>
                </a:moveTo>
                <a:lnTo>
                  <a:pt x="114300" y="0"/>
                </a:lnTo>
                <a:lnTo>
                  <a:pt x="91440" y="0"/>
                </a:lnTo>
                <a:lnTo>
                  <a:pt x="68580" y="0"/>
                </a:lnTo>
                <a:lnTo>
                  <a:pt x="45720" y="11430"/>
                </a:lnTo>
                <a:lnTo>
                  <a:pt x="11430" y="45720"/>
                </a:lnTo>
                <a:lnTo>
                  <a:pt x="0" y="68580"/>
                </a:lnTo>
                <a:lnTo>
                  <a:pt x="0" y="91440"/>
                </a:lnTo>
                <a:lnTo>
                  <a:pt x="0" y="137160"/>
                </a:lnTo>
                <a:lnTo>
                  <a:pt x="11430" y="171450"/>
                </a:lnTo>
                <a:lnTo>
                  <a:pt x="22860" y="205740"/>
                </a:lnTo>
                <a:lnTo>
                  <a:pt x="68580" y="262890"/>
                </a:lnTo>
                <a:lnTo>
                  <a:pt x="114300" y="285750"/>
                </a:lnTo>
                <a:lnTo>
                  <a:pt x="148590" y="30861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SMARTINK"/>
          <p:cNvSpPr/>
          <p:nvPr/>
        </p:nvSpPr>
        <p:spPr>
          <a:xfrm>
            <a:off x="4229100" y="4331970"/>
            <a:ext cx="22861" cy="411481"/>
          </a:xfrm>
          <a:custGeom>
            <a:avLst/>
            <a:gdLst/>
            <a:ahLst/>
            <a:cxnLst/>
            <a:rect l="0" t="0" r="0" b="0"/>
            <a:pathLst>
              <a:path w="22861" h="411481">
                <a:moveTo>
                  <a:pt x="11430" y="0"/>
                </a:moveTo>
                <a:lnTo>
                  <a:pt x="0" y="22860"/>
                </a:lnTo>
                <a:lnTo>
                  <a:pt x="0" y="68580"/>
                </a:lnTo>
                <a:lnTo>
                  <a:pt x="0" y="125730"/>
                </a:lnTo>
                <a:lnTo>
                  <a:pt x="11430" y="171450"/>
                </a:lnTo>
                <a:lnTo>
                  <a:pt x="11430" y="217170"/>
                </a:lnTo>
                <a:lnTo>
                  <a:pt x="11430" y="262890"/>
                </a:lnTo>
                <a:lnTo>
                  <a:pt x="11430" y="320040"/>
                </a:lnTo>
                <a:lnTo>
                  <a:pt x="11430" y="365760"/>
                </a:lnTo>
                <a:lnTo>
                  <a:pt x="22860" y="41148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SMARTINK"/>
          <p:cNvSpPr/>
          <p:nvPr/>
        </p:nvSpPr>
        <p:spPr>
          <a:xfrm>
            <a:off x="4297680" y="4446270"/>
            <a:ext cx="137161" cy="342901"/>
          </a:xfrm>
          <a:custGeom>
            <a:avLst/>
            <a:gdLst/>
            <a:ahLst/>
            <a:cxnLst/>
            <a:rect l="0" t="0" r="0" b="0"/>
            <a:pathLst>
              <a:path w="137161" h="342901">
                <a:moveTo>
                  <a:pt x="0" y="160020"/>
                </a:moveTo>
                <a:lnTo>
                  <a:pt x="22860" y="137160"/>
                </a:lnTo>
                <a:lnTo>
                  <a:pt x="80010" y="91440"/>
                </a:lnTo>
                <a:lnTo>
                  <a:pt x="114300" y="68580"/>
                </a:lnTo>
                <a:lnTo>
                  <a:pt x="125730" y="45720"/>
                </a:lnTo>
                <a:lnTo>
                  <a:pt x="125730" y="22860"/>
                </a:lnTo>
                <a:lnTo>
                  <a:pt x="114300" y="11430"/>
                </a:lnTo>
                <a:lnTo>
                  <a:pt x="91440" y="0"/>
                </a:lnTo>
                <a:lnTo>
                  <a:pt x="57150" y="22860"/>
                </a:lnTo>
                <a:lnTo>
                  <a:pt x="45720" y="34290"/>
                </a:lnTo>
                <a:lnTo>
                  <a:pt x="22860" y="57150"/>
                </a:lnTo>
                <a:lnTo>
                  <a:pt x="22860" y="102870"/>
                </a:lnTo>
                <a:lnTo>
                  <a:pt x="22860" y="148590"/>
                </a:lnTo>
                <a:lnTo>
                  <a:pt x="34290" y="205740"/>
                </a:lnTo>
                <a:lnTo>
                  <a:pt x="45720" y="240030"/>
                </a:lnTo>
                <a:lnTo>
                  <a:pt x="80010" y="297180"/>
                </a:lnTo>
                <a:lnTo>
                  <a:pt x="137160" y="34290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SMARTINK"/>
          <p:cNvSpPr/>
          <p:nvPr/>
        </p:nvSpPr>
        <p:spPr>
          <a:xfrm>
            <a:off x="4491990" y="4446270"/>
            <a:ext cx="194311" cy="365761"/>
          </a:xfrm>
          <a:custGeom>
            <a:avLst/>
            <a:gdLst/>
            <a:ahLst/>
            <a:cxnLst/>
            <a:rect l="0" t="0" r="0" b="0"/>
            <a:pathLst>
              <a:path w="194311" h="365761">
                <a:moveTo>
                  <a:pt x="0" y="45720"/>
                </a:moveTo>
                <a:lnTo>
                  <a:pt x="0" y="91440"/>
                </a:lnTo>
                <a:lnTo>
                  <a:pt x="0" y="137160"/>
                </a:lnTo>
                <a:lnTo>
                  <a:pt x="0" y="194310"/>
                </a:lnTo>
                <a:lnTo>
                  <a:pt x="0" y="251460"/>
                </a:lnTo>
                <a:lnTo>
                  <a:pt x="0" y="205740"/>
                </a:lnTo>
                <a:lnTo>
                  <a:pt x="11430" y="160020"/>
                </a:lnTo>
                <a:lnTo>
                  <a:pt x="11430" y="114300"/>
                </a:lnTo>
                <a:lnTo>
                  <a:pt x="22860" y="57150"/>
                </a:lnTo>
                <a:lnTo>
                  <a:pt x="45720" y="11430"/>
                </a:lnTo>
                <a:lnTo>
                  <a:pt x="68580" y="0"/>
                </a:lnTo>
                <a:lnTo>
                  <a:pt x="91440" y="11430"/>
                </a:lnTo>
                <a:lnTo>
                  <a:pt x="114300" y="22860"/>
                </a:lnTo>
                <a:lnTo>
                  <a:pt x="137160" y="80010"/>
                </a:lnTo>
                <a:lnTo>
                  <a:pt x="160020" y="137160"/>
                </a:lnTo>
                <a:lnTo>
                  <a:pt x="171450" y="182880"/>
                </a:lnTo>
                <a:lnTo>
                  <a:pt x="171450" y="217170"/>
                </a:lnTo>
                <a:lnTo>
                  <a:pt x="182880" y="274320"/>
                </a:lnTo>
                <a:lnTo>
                  <a:pt x="182880" y="320040"/>
                </a:lnTo>
                <a:lnTo>
                  <a:pt x="194310" y="36576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SMARTINK"/>
          <p:cNvSpPr/>
          <p:nvPr/>
        </p:nvSpPr>
        <p:spPr>
          <a:xfrm>
            <a:off x="4857750" y="4251960"/>
            <a:ext cx="34291" cy="514351"/>
          </a:xfrm>
          <a:custGeom>
            <a:avLst/>
            <a:gdLst/>
            <a:ahLst/>
            <a:cxnLst/>
            <a:rect l="0" t="0" r="0" b="0"/>
            <a:pathLst>
              <a:path w="34291" h="514351">
                <a:moveTo>
                  <a:pt x="0" y="0"/>
                </a:moveTo>
                <a:lnTo>
                  <a:pt x="0" y="45720"/>
                </a:lnTo>
                <a:lnTo>
                  <a:pt x="0" y="91440"/>
                </a:lnTo>
                <a:lnTo>
                  <a:pt x="11430" y="137160"/>
                </a:lnTo>
                <a:lnTo>
                  <a:pt x="11430" y="194310"/>
                </a:lnTo>
                <a:lnTo>
                  <a:pt x="11430" y="251460"/>
                </a:lnTo>
                <a:lnTo>
                  <a:pt x="22860" y="297180"/>
                </a:lnTo>
                <a:lnTo>
                  <a:pt x="22860" y="354330"/>
                </a:lnTo>
                <a:lnTo>
                  <a:pt x="34290" y="400050"/>
                </a:lnTo>
                <a:lnTo>
                  <a:pt x="34290" y="445770"/>
                </a:lnTo>
                <a:lnTo>
                  <a:pt x="34290" y="468630"/>
                </a:lnTo>
                <a:lnTo>
                  <a:pt x="34290" y="51435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SMARTINK"/>
          <p:cNvSpPr/>
          <p:nvPr/>
        </p:nvSpPr>
        <p:spPr>
          <a:xfrm>
            <a:off x="4674870" y="4366260"/>
            <a:ext cx="285751" cy="34291"/>
          </a:xfrm>
          <a:custGeom>
            <a:avLst/>
            <a:gdLst/>
            <a:ahLst/>
            <a:cxnLst/>
            <a:rect l="0" t="0" r="0" b="0"/>
            <a:pathLst>
              <a:path w="285751" h="34291">
                <a:moveTo>
                  <a:pt x="0" y="11430"/>
                </a:moveTo>
                <a:lnTo>
                  <a:pt x="11430" y="0"/>
                </a:lnTo>
                <a:lnTo>
                  <a:pt x="80010" y="11430"/>
                </a:lnTo>
                <a:lnTo>
                  <a:pt x="125730" y="11430"/>
                </a:lnTo>
                <a:lnTo>
                  <a:pt x="182880" y="22860"/>
                </a:lnTo>
                <a:lnTo>
                  <a:pt x="228600" y="22860"/>
                </a:lnTo>
                <a:lnTo>
                  <a:pt x="285750" y="342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SMARTINK"/>
          <p:cNvSpPr/>
          <p:nvPr/>
        </p:nvSpPr>
        <p:spPr>
          <a:xfrm>
            <a:off x="5086350" y="4446270"/>
            <a:ext cx="22861" cy="262891"/>
          </a:xfrm>
          <a:custGeom>
            <a:avLst/>
            <a:gdLst/>
            <a:ahLst/>
            <a:cxnLst/>
            <a:rect l="0" t="0" r="0" b="0"/>
            <a:pathLst>
              <a:path w="22861" h="262891">
                <a:moveTo>
                  <a:pt x="0" y="0"/>
                </a:moveTo>
                <a:lnTo>
                  <a:pt x="0" y="34290"/>
                </a:lnTo>
                <a:lnTo>
                  <a:pt x="11430" y="57150"/>
                </a:lnTo>
                <a:lnTo>
                  <a:pt x="11430" y="91440"/>
                </a:lnTo>
                <a:lnTo>
                  <a:pt x="22860" y="148590"/>
                </a:lnTo>
                <a:lnTo>
                  <a:pt x="22860" y="194310"/>
                </a:lnTo>
                <a:lnTo>
                  <a:pt x="22860" y="228600"/>
                </a:lnTo>
                <a:lnTo>
                  <a:pt x="22860" y="2628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SMARTINK"/>
          <p:cNvSpPr/>
          <p:nvPr/>
        </p:nvSpPr>
        <p:spPr>
          <a:xfrm>
            <a:off x="5109210" y="4206240"/>
            <a:ext cx="11431" cy="34291"/>
          </a:xfrm>
          <a:custGeom>
            <a:avLst/>
            <a:gdLst/>
            <a:ahLst/>
            <a:cxnLst/>
            <a:rect l="0" t="0" r="0" b="0"/>
            <a:pathLst>
              <a:path w="11431" h="34291">
                <a:moveTo>
                  <a:pt x="0" y="34290"/>
                </a:moveTo>
                <a:lnTo>
                  <a:pt x="0" y="11430"/>
                </a:lnTo>
                <a:lnTo>
                  <a:pt x="1143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SMARTINK"/>
          <p:cNvSpPr/>
          <p:nvPr/>
        </p:nvSpPr>
        <p:spPr>
          <a:xfrm>
            <a:off x="5257800" y="4297680"/>
            <a:ext cx="57151" cy="491491"/>
          </a:xfrm>
          <a:custGeom>
            <a:avLst/>
            <a:gdLst/>
            <a:ahLst/>
            <a:cxnLst/>
            <a:rect l="0" t="0" r="0" b="0"/>
            <a:pathLst>
              <a:path w="57151" h="491491">
                <a:moveTo>
                  <a:pt x="0" y="0"/>
                </a:moveTo>
                <a:lnTo>
                  <a:pt x="11430" y="57150"/>
                </a:lnTo>
                <a:lnTo>
                  <a:pt x="22860" y="114300"/>
                </a:lnTo>
                <a:lnTo>
                  <a:pt x="22860" y="171450"/>
                </a:lnTo>
                <a:lnTo>
                  <a:pt x="22860" y="217170"/>
                </a:lnTo>
                <a:lnTo>
                  <a:pt x="34290" y="274320"/>
                </a:lnTo>
                <a:lnTo>
                  <a:pt x="34290" y="331470"/>
                </a:lnTo>
                <a:lnTo>
                  <a:pt x="45720" y="377190"/>
                </a:lnTo>
                <a:lnTo>
                  <a:pt x="45720" y="434340"/>
                </a:lnTo>
                <a:lnTo>
                  <a:pt x="57150" y="49149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SMARTINK"/>
          <p:cNvSpPr/>
          <p:nvPr/>
        </p:nvSpPr>
        <p:spPr>
          <a:xfrm>
            <a:off x="5177790" y="4377690"/>
            <a:ext cx="217171" cy="11431"/>
          </a:xfrm>
          <a:custGeom>
            <a:avLst/>
            <a:gdLst/>
            <a:ahLst/>
            <a:cxnLst/>
            <a:rect l="0" t="0" r="0" b="0"/>
            <a:pathLst>
              <a:path w="217171" h="11431">
                <a:moveTo>
                  <a:pt x="0" y="0"/>
                </a:moveTo>
                <a:lnTo>
                  <a:pt x="45720" y="0"/>
                </a:lnTo>
                <a:lnTo>
                  <a:pt x="91440" y="0"/>
                </a:lnTo>
                <a:lnTo>
                  <a:pt x="137160" y="0"/>
                </a:lnTo>
                <a:lnTo>
                  <a:pt x="194310" y="0"/>
                </a:lnTo>
                <a:lnTo>
                  <a:pt x="217170" y="1143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SMARTINK"/>
          <p:cNvSpPr/>
          <p:nvPr/>
        </p:nvSpPr>
        <p:spPr>
          <a:xfrm>
            <a:off x="5383530" y="4354830"/>
            <a:ext cx="617221" cy="960121"/>
          </a:xfrm>
          <a:custGeom>
            <a:avLst/>
            <a:gdLst/>
            <a:ahLst/>
            <a:cxnLst/>
            <a:rect l="0" t="0" r="0" b="0"/>
            <a:pathLst>
              <a:path w="617221" h="960121">
                <a:moveTo>
                  <a:pt x="91440" y="0"/>
                </a:moveTo>
                <a:lnTo>
                  <a:pt x="91440" y="45720"/>
                </a:lnTo>
                <a:lnTo>
                  <a:pt x="102870" y="91440"/>
                </a:lnTo>
                <a:lnTo>
                  <a:pt x="114300" y="148590"/>
                </a:lnTo>
                <a:lnTo>
                  <a:pt x="137160" y="194310"/>
                </a:lnTo>
                <a:lnTo>
                  <a:pt x="148590" y="217170"/>
                </a:lnTo>
                <a:lnTo>
                  <a:pt x="194310" y="240030"/>
                </a:lnTo>
                <a:lnTo>
                  <a:pt x="217170" y="251460"/>
                </a:lnTo>
                <a:lnTo>
                  <a:pt x="240030" y="240030"/>
                </a:lnTo>
                <a:lnTo>
                  <a:pt x="262890" y="228600"/>
                </a:lnTo>
                <a:lnTo>
                  <a:pt x="285750" y="217170"/>
                </a:lnTo>
                <a:lnTo>
                  <a:pt x="308610" y="182880"/>
                </a:lnTo>
                <a:lnTo>
                  <a:pt x="331470" y="125730"/>
                </a:lnTo>
                <a:lnTo>
                  <a:pt x="354330" y="80010"/>
                </a:lnTo>
                <a:lnTo>
                  <a:pt x="377190" y="34290"/>
                </a:lnTo>
                <a:lnTo>
                  <a:pt x="377190" y="91440"/>
                </a:lnTo>
                <a:lnTo>
                  <a:pt x="377190" y="137160"/>
                </a:lnTo>
                <a:lnTo>
                  <a:pt x="377190" y="182880"/>
                </a:lnTo>
                <a:lnTo>
                  <a:pt x="388620" y="228600"/>
                </a:lnTo>
                <a:lnTo>
                  <a:pt x="388620" y="274320"/>
                </a:lnTo>
                <a:lnTo>
                  <a:pt x="388620" y="320040"/>
                </a:lnTo>
                <a:lnTo>
                  <a:pt x="388620" y="365760"/>
                </a:lnTo>
                <a:lnTo>
                  <a:pt x="400050" y="411480"/>
                </a:lnTo>
                <a:lnTo>
                  <a:pt x="400050" y="457200"/>
                </a:lnTo>
                <a:lnTo>
                  <a:pt x="400050" y="502920"/>
                </a:lnTo>
                <a:lnTo>
                  <a:pt x="400050" y="548640"/>
                </a:lnTo>
                <a:lnTo>
                  <a:pt x="400050" y="582930"/>
                </a:lnTo>
                <a:lnTo>
                  <a:pt x="400050" y="628650"/>
                </a:lnTo>
                <a:lnTo>
                  <a:pt x="388620" y="674370"/>
                </a:lnTo>
                <a:lnTo>
                  <a:pt x="388620" y="708660"/>
                </a:lnTo>
                <a:lnTo>
                  <a:pt x="377190" y="754380"/>
                </a:lnTo>
                <a:lnTo>
                  <a:pt x="365760" y="811530"/>
                </a:lnTo>
                <a:lnTo>
                  <a:pt x="354330" y="857250"/>
                </a:lnTo>
                <a:lnTo>
                  <a:pt x="331470" y="902970"/>
                </a:lnTo>
                <a:lnTo>
                  <a:pt x="320040" y="925830"/>
                </a:lnTo>
                <a:lnTo>
                  <a:pt x="285750" y="948690"/>
                </a:lnTo>
                <a:lnTo>
                  <a:pt x="251460" y="960120"/>
                </a:lnTo>
                <a:lnTo>
                  <a:pt x="205740" y="960120"/>
                </a:lnTo>
                <a:lnTo>
                  <a:pt x="171450" y="948690"/>
                </a:lnTo>
                <a:lnTo>
                  <a:pt x="114300" y="902970"/>
                </a:lnTo>
                <a:lnTo>
                  <a:pt x="80010" y="857250"/>
                </a:lnTo>
                <a:lnTo>
                  <a:pt x="45720" y="811530"/>
                </a:lnTo>
                <a:lnTo>
                  <a:pt x="34290" y="765810"/>
                </a:lnTo>
                <a:lnTo>
                  <a:pt x="11430" y="720090"/>
                </a:lnTo>
                <a:lnTo>
                  <a:pt x="11430" y="674370"/>
                </a:lnTo>
                <a:lnTo>
                  <a:pt x="0" y="628650"/>
                </a:lnTo>
                <a:lnTo>
                  <a:pt x="0" y="582930"/>
                </a:lnTo>
                <a:lnTo>
                  <a:pt x="0" y="537210"/>
                </a:lnTo>
                <a:lnTo>
                  <a:pt x="22860" y="491490"/>
                </a:lnTo>
                <a:lnTo>
                  <a:pt x="34290" y="468630"/>
                </a:lnTo>
                <a:lnTo>
                  <a:pt x="91440" y="422910"/>
                </a:lnTo>
                <a:lnTo>
                  <a:pt x="137160" y="400050"/>
                </a:lnTo>
                <a:lnTo>
                  <a:pt x="182880" y="388620"/>
                </a:lnTo>
                <a:lnTo>
                  <a:pt x="240030" y="377190"/>
                </a:lnTo>
                <a:lnTo>
                  <a:pt x="297180" y="377190"/>
                </a:lnTo>
                <a:lnTo>
                  <a:pt x="342900" y="377190"/>
                </a:lnTo>
                <a:lnTo>
                  <a:pt x="400050" y="377190"/>
                </a:lnTo>
                <a:lnTo>
                  <a:pt x="457200" y="377190"/>
                </a:lnTo>
                <a:lnTo>
                  <a:pt x="502920" y="377190"/>
                </a:lnTo>
                <a:lnTo>
                  <a:pt x="548640" y="377190"/>
                </a:lnTo>
                <a:lnTo>
                  <a:pt x="605790" y="377190"/>
                </a:lnTo>
                <a:lnTo>
                  <a:pt x="617220" y="38862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SMARTINK"/>
          <p:cNvSpPr/>
          <p:nvPr/>
        </p:nvSpPr>
        <p:spPr>
          <a:xfrm>
            <a:off x="6206490" y="4720590"/>
            <a:ext cx="45721" cy="34291"/>
          </a:xfrm>
          <a:custGeom>
            <a:avLst/>
            <a:gdLst/>
            <a:ahLst/>
            <a:cxnLst/>
            <a:rect l="0" t="0" r="0" b="0"/>
            <a:pathLst>
              <a:path w="45721" h="34291">
                <a:moveTo>
                  <a:pt x="45720" y="34290"/>
                </a:moveTo>
                <a:lnTo>
                  <a:pt x="22860" y="22860"/>
                </a:lnTo>
                <a:lnTo>
                  <a:pt x="11430" y="11430"/>
                </a:lnTo>
                <a:lnTo>
                  <a:pt x="0" y="0"/>
                </a:lnTo>
                <a:lnTo>
                  <a:pt x="11430" y="1143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338002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25189"/>
          </a:xfrm>
        </p:spPr>
        <p:txBody>
          <a:bodyPr>
            <a:normAutofit/>
          </a:bodyPr>
          <a:lstStyle/>
          <a:p>
            <a:pPr marL="45720" indent="0">
              <a:buNone/>
            </a:pPr>
            <a:r>
              <a:rPr lang="en-US" sz="2400" i="1" dirty="0" smtClean="0"/>
              <a:t>In </a:t>
            </a:r>
            <a:r>
              <a:rPr lang="en-US" sz="2400" i="1" dirty="0" smtClean="0">
                <a:solidFill>
                  <a:srgbClr val="C66951"/>
                </a:solidFill>
              </a:rPr>
              <a:t>groups of 3</a:t>
            </a:r>
            <a:r>
              <a:rPr lang="en-US" sz="2400" i="1" dirty="0" smtClean="0"/>
              <a:t>, go through the process of finding the theme of “Seventh Grade” together on the back of your handout:</a:t>
            </a:r>
          </a:p>
          <a:p>
            <a:pPr marL="45720" indent="0">
              <a:buNone/>
            </a:pPr>
            <a:endParaRPr lang="en-US" sz="800" dirty="0"/>
          </a:p>
          <a:p>
            <a:r>
              <a:rPr lang="en-US" sz="2400" dirty="0" smtClean="0"/>
              <a:t>When you are done</a:t>
            </a:r>
            <a:r>
              <a:rPr lang="en-US" sz="2400" b="1" dirty="0" smtClean="0"/>
              <a:t>, raise your hand</a:t>
            </a:r>
            <a:r>
              <a:rPr lang="en-US" sz="2400" dirty="0" smtClean="0"/>
              <a:t>, and I will check your theme.</a:t>
            </a:r>
          </a:p>
          <a:p>
            <a:endParaRPr lang="en-US" sz="800" dirty="0"/>
          </a:p>
          <a:p>
            <a:r>
              <a:rPr lang="en-US" sz="2400" dirty="0" smtClean="0"/>
              <a:t>Once we have worked out the kinks, you will receive a “text’s message” cellphone graphic.</a:t>
            </a:r>
          </a:p>
          <a:p>
            <a:endParaRPr lang="en-US" sz="800" dirty="0" smtClean="0"/>
          </a:p>
          <a:p>
            <a:r>
              <a:rPr lang="en-US" sz="2400" dirty="0" smtClean="0"/>
              <a:t>Please write your group’s theme on the “text’s message” graphic </a:t>
            </a:r>
            <a:r>
              <a:rPr lang="en-US" sz="2400" dirty="0"/>
              <a:t>&amp;</a:t>
            </a:r>
            <a:r>
              <a:rPr lang="en-US" sz="2400" dirty="0" smtClean="0"/>
              <a:t> each of your names on the back.</a:t>
            </a:r>
          </a:p>
          <a:p>
            <a:endParaRPr lang="en-US" sz="900" dirty="0" smtClean="0"/>
          </a:p>
          <a:p>
            <a:r>
              <a:rPr lang="en-US" sz="2400" dirty="0" smtClean="0"/>
              <a:t>Be prepared to share your theme with the class!</a:t>
            </a:r>
          </a:p>
        </p:txBody>
      </p:sp>
      <p:sp>
        <p:nvSpPr>
          <p:cNvPr id="3" name="Title 2"/>
          <p:cNvSpPr>
            <a:spLocks noGrp="1"/>
          </p:cNvSpPr>
          <p:nvPr>
            <p:ph type="title"/>
          </p:nvPr>
        </p:nvSpPr>
        <p:spPr/>
        <p:txBody>
          <a:bodyPr/>
          <a:lstStyle/>
          <a:p>
            <a:r>
              <a:rPr lang="en-US" dirty="0" smtClean="0"/>
              <a:t>Your turn:</a:t>
            </a:r>
            <a:endParaRPr lang="en-US" dirty="0"/>
          </a:p>
        </p:txBody>
      </p:sp>
    </p:spTree>
    <p:extLst>
      <p:ext uri="{BB962C8B-B14F-4D97-AF65-F5344CB8AC3E}">
        <p14:creationId xmlns:p14="http://schemas.microsoft.com/office/powerpoint/2010/main" val="5216878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Never give up on what you love.</a:t>
            </a:r>
          </a:p>
          <a:p>
            <a:endParaRPr lang="en-US" dirty="0"/>
          </a:p>
          <a:p>
            <a:r>
              <a:rPr lang="en-US" dirty="0" smtClean="0"/>
              <a:t>Don’t pretend to be someone you are not.</a:t>
            </a:r>
          </a:p>
          <a:p>
            <a:r>
              <a:rPr lang="en-US" dirty="0" smtClean="0"/>
              <a:t>Be yourself, because people should accept you for who you are.</a:t>
            </a:r>
          </a:p>
          <a:p>
            <a:endParaRPr lang="en-US" dirty="0" smtClean="0"/>
          </a:p>
          <a:p>
            <a:r>
              <a:rPr lang="en-US" dirty="0" smtClean="0"/>
              <a:t>Taking risks</a:t>
            </a:r>
          </a:p>
          <a:p>
            <a:r>
              <a:rPr lang="en-US" dirty="0" smtClean="0"/>
              <a:t>Taking chances         can lead to great rewards.</a:t>
            </a:r>
          </a:p>
          <a:p>
            <a:r>
              <a:rPr lang="en-US" dirty="0" smtClean="0"/>
              <a:t>Facing your fears</a:t>
            </a:r>
          </a:p>
          <a:p>
            <a:endParaRPr lang="en-US" dirty="0"/>
          </a:p>
          <a:p>
            <a:r>
              <a:rPr lang="en-US" dirty="0" smtClean="0"/>
              <a:t>Middle school is about finding out your true identity.</a:t>
            </a:r>
            <a:endParaRPr lang="en-US" dirty="0"/>
          </a:p>
        </p:txBody>
      </p:sp>
      <p:sp>
        <p:nvSpPr>
          <p:cNvPr id="3" name="Title 2"/>
          <p:cNvSpPr>
            <a:spLocks noGrp="1"/>
          </p:cNvSpPr>
          <p:nvPr>
            <p:ph type="title"/>
          </p:nvPr>
        </p:nvSpPr>
        <p:spPr/>
        <p:txBody>
          <a:bodyPr/>
          <a:lstStyle/>
          <a:p>
            <a:r>
              <a:rPr lang="en-US" dirty="0" smtClean="0"/>
              <a:t>Period 1 themes:</a:t>
            </a:r>
            <a:endParaRPr lang="en-US" dirty="0"/>
          </a:p>
        </p:txBody>
      </p:sp>
      <p:cxnSp>
        <p:nvCxnSpPr>
          <p:cNvPr id="5" name="Straight Connector 4"/>
          <p:cNvCxnSpPr/>
          <p:nvPr/>
        </p:nvCxnSpPr>
        <p:spPr>
          <a:xfrm>
            <a:off x="2320347" y="4103794"/>
            <a:ext cx="976989" cy="31755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84417" y="4445778"/>
            <a:ext cx="5129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955390" y="4470205"/>
            <a:ext cx="341946" cy="36641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1317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Do not be afraid to show your emotions and express how you feel.</a:t>
            </a:r>
          </a:p>
          <a:p>
            <a:endParaRPr lang="en-US" sz="2400" dirty="0"/>
          </a:p>
          <a:p>
            <a:r>
              <a:rPr lang="en-US" sz="2400" dirty="0" smtClean="0"/>
              <a:t>If you are determined, you will achieve your goals.</a:t>
            </a:r>
          </a:p>
          <a:p>
            <a:endParaRPr lang="en-US" sz="2400" dirty="0"/>
          </a:p>
          <a:p>
            <a:r>
              <a:rPr lang="en-US" sz="2400" dirty="0" smtClean="0"/>
              <a:t>Love makes us do embarrassing things.</a:t>
            </a:r>
          </a:p>
          <a:p>
            <a:endParaRPr lang="en-US" sz="2400" dirty="0"/>
          </a:p>
          <a:p>
            <a:r>
              <a:rPr lang="en-US" sz="2400" dirty="0" smtClean="0"/>
              <a:t>Even if you fail, do not give up.</a:t>
            </a:r>
          </a:p>
          <a:p>
            <a:endParaRPr lang="en-US" sz="2400" dirty="0"/>
          </a:p>
          <a:p>
            <a:r>
              <a:rPr lang="en-US" sz="2400" dirty="0" smtClean="0"/>
              <a:t>Be compassionate to one another.</a:t>
            </a:r>
          </a:p>
          <a:p>
            <a:endParaRPr lang="en-US" dirty="0"/>
          </a:p>
          <a:p>
            <a:endParaRPr lang="en-US" dirty="0"/>
          </a:p>
        </p:txBody>
      </p:sp>
      <p:sp>
        <p:nvSpPr>
          <p:cNvPr id="3" name="Title 2"/>
          <p:cNvSpPr>
            <a:spLocks noGrp="1"/>
          </p:cNvSpPr>
          <p:nvPr>
            <p:ph type="title"/>
          </p:nvPr>
        </p:nvSpPr>
        <p:spPr/>
        <p:txBody>
          <a:bodyPr/>
          <a:lstStyle/>
          <a:p>
            <a:r>
              <a:rPr lang="en-US" dirty="0" smtClean="0"/>
              <a:t>Period 3 themes:</a:t>
            </a:r>
            <a:endParaRPr lang="en-US" dirty="0"/>
          </a:p>
        </p:txBody>
      </p:sp>
    </p:spTree>
    <p:extLst>
      <p:ext uri="{BB962C8B-B14F-4D97-AF65-F5344CB8AC3E}">
        <p14:creationId xmlns:p14="http://schemas.microsoft.com/office/powerpoint/2010/main" val="10048176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It’s okay to take risks to find your identity.</a:t>
            </a:r>
          </a:p>
          <a:p>
            <a:endParaRPr lang="en-US" sz="2400" dirty="0"/>
          </a:p>
          <a:p>
            <a:r>
              <a:rPr lang="en-US" sz="2400" dirty="0" smtClean="0"/>
              <a:t>Never give up on your goals.</a:t>
            </a:r>
          </a:p>
          <a:p>
            <a:r>
              <a:rPr lang="en-US" sz="2400" dirty="0" smtClean="0"/>
              <a:t>Do not let obstacles come between you and your goals.</a:t>
            </a:r>
          </a:p>
          <a:p>
            <a:endParaRPr lang="en-US" sz="2400" dirty="0"/>
          </a:p>
          <a:p>
            <a:r>
              <a:rPr lang="en-US" sz="2400" dirty="0" smtClean="0"/>
              <a:t>Do not be afraid to take risks to get what you want.</a:t>
            </a:r>
          </a:p>
          <a:p>
            <a:endParaRPr lang="en-US" sz="2400" dirty="0"/>
          </a:p>
          <a:p>
            <a:r>
              <a:rPr lang="en-US" sz="2400" dirty="0" smtClean="0"/>
              <a:t>Society can influence young people in a negative way.</a:t>
            </a:r>
          </a:p>
          <a:p>
            <a:endParaRPr lang="en-US" dirty="0"/>
          </a:p>
        </p:txBody>
      </p:sp>
      <p:sp>
        <p:nvSpPr>
          <p:cNvPr id="3" name="Title 2"/>
          <p:cNvSpPr>
            <a:spLocks noGrp="1"/>
          </p:cNvSpPr>
          <p:nvPr>
            <p:ph type="title"/>
          </p:nvPr>
        </p:nvSpPr>
        <p:spPr/>
        <p:txBody>
          <a:bodyPr/>
          <a:lstStyle/>
          <a:p>
            <a:r>
              <a:rPr lang="en-US" dirty="0" smtClean="0"/>
              <a:t>Period 6/7 themes:</a:t>
            </a:r>
            <a:endParaRPr lang="en-US" dirty="0"/>
          </a:p>
        </p:txBody>
      </p:sp>
    </p:spTree>
    <p:extLst>
      <p:ext uri="{BB962C8B-B14F-4D97-AF65-F5344CB8AC3E}">
        <p14:creationId xmlns:p14="http://schemas.microsoft.com/office/powerpoint/2010/main" val="1216807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With determination, you can overcome any obstacle.</a:t>
            </a:r>
          </a:p>
          <a:p>
            <a:r>
              <a:rPr lang="en-US" sz="2800" dirty="0" smtClean="0"/>
              <a:t>Have determination to go after your goals.</a:t>
            </a:r>
          </a:p>
          <a:p>
            <a:endParaRPr lang="en-US" sz="2800" dirty="0"/>
          </a:p>
          <a:p>
            <a:r>
              <a:rPr lang="en-US" sz="2800" dirty="0" smtClean="0"/>
              <a:t>Young love is complicated because teenagers are new at relationships.</a:t>
            </a:r>
          </a:p>
          <a:p>
            <a:endParaRPr lang="en-US" sz="2800" dirty="0" smtClean="0"/>
          </a:p>
          <a:p>
            <a:r>
              <a:rPr lang="en-US" sz="2800" dirty="0" smtClean="0"/>
              <a:t>If you love someone, you will take risks, even if that means embarrassing yourself.</a:t>
            </a:r>
          </a:p>
          <a:p>
            <a:endParaRPr lang="en-US" sz="2800" dirty="0"/>
          </a:p>
          <a:p>
            <a:endParaRPr lang="en-US" dirty="0"/>
          </a:p>
        </p:txBody>
      </p:sp>
      <p:sp>
        <p:nvSpPr>
          <p:cNvPr id="3" name="Title 2"/>
          <p:cNvSpPr>
            <a:spLocks noGrp="1"/>
          </p:cNvSpPr>
          <p:nvPr>
            <p:ph type="title"/>
          </p:nvPr>
        </p:nvSpPr>
        <p:spPr/>
        <p:txBody>
          <a:bodyPr/>
          <a:lstStyle/>
          <a:p>
            <a:r>
              <a:rPr lang="en-US" dirty="0" smtClean="0"/>
              <a:t>Period 8/9 themes:</a:t>
            </a:r>
            <a:endParaRPr lang="en-US" dirty="0"/>
          </a:p>
        </p:txBody>
      </p:sp>
    </p:spTree>
    <p:extLst>
      <p:ext uri="{BB962C8B-B14F-4D97-AF65-F5344CB8AC3E}">
        <p14:creationId xmlns:p14="http://schemas.microsoft.com/office/powerpoint/2010/main" val="2782467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Don</a:t>
            </a:r>
            <a:r>
              <a:rPr lang="fr-FR" dirty="0" smtClean="0"/>
              <a:t>’</a:t>
            </a:r>
            <a:r>
              <a:rPr lang="en-US" dirty="0" smtClean="0"/>
              <a:t>t let society dictate who you are.</a:t>
            </a:r>
          </a:p>
          <a:p>
            <a:endParaRPr lang="en-US" dirty="0"/>
          </a:p>
          <a:p>
            <a:r>
              <a:rPr lang="en-US" dirty="0" smtClean="0"/>
              <a:t>Be brave and take risks.</a:t>
            </a:r>
          </a:p>
          <a:p>
            <a:endParaRPr lang="en-US" dirty="0"/>
          </a:p>
          <a:p>
            <a:r>
              <a:rPr lang="en-US" dirty="0" smtClean="0"/>
              <a:t>Do not be afraid of your true feelings.</a:t>
            </a:r>
          </a:p>
          <a:p>
            <a:endParaRPr lang="en-US" dirty="0" smtClean="0"/>
          </a:p>
          <a:p>
            <a:r>
              <a:rPr lang="en-US" dirty="0" smtClean="0"/>
              <a:t>Perseverance will get you what you want.</a:t>
            </a:r>
          </a:p>
          <a:p>
            <a:endParaRPr lang="en-US" dirty="0"/>
          </a:p>
          <a:p>
            <a:r>
              <a:rPr lang="en-US" dirty="0" smtClean="0"/>
              <a:t>Never let obstacles get in the way of your goals.</a:t>
            </a:r>
          </a:p>
          <a:p>
            <a:endParaRPr lang="en-US" dirty="0"/>
          </a:p>
          <a:p>
            <a:endParaRPr lang="en-US" dirty="0" smtClean="0"/>
          </a:p>
        </p:txBody>
      </p:sp>
      <p:sp>
        <p:nvSpPr>
          <p:cNvPr id="3" name="Title 2"/>
          <p:cNvSpPr>
            <a:spLocks noGrp="1"/>
          </p:cNvSpPr>
          <p:nvPr>
            <p:ph type="title"/>
          </p:nvPr>
        </p:nvSpPr>
        <p:spPr/>
        <p:txBody>
          <a:bodyPr/>
          <a:lstStyle/>
          <a:p>
            <a:r>
              <a:rPr lang="en-US" dirty="0" smtClean="0"/>
              <a:t>Period </a:t>
            </a:r>
            <a:r>
              <a:rPr lang="en-US" smtClean="0"/>
              <a:t>11 themes:</a:t>
            </a:r>
            <a:endParaRPr lang="en-US"/>
          </a:p>
        </p:txBody>
      </p:sp>
    </p:spTree>
    <p:extLst>
      <p:ext uri="{BB962C8B-B14F-4D97-AF65-F5344CB8AC3E}">
        <p14:creationId xmlns:p14="http://schemas.microsoft.com/office/powerpoint/2010/main" val="1697549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Proving your theme: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33144962"/>
              </p:ext>
            </p:extLst>
          </p:nvPr>
        </p:nvGraphicFramePr>
        <p:xfrm>
          <a:off x="381000" y="4553976"/>
          <a:ext cx="8407401" cy="2036449"/>
        </p:xfrm>
        <a:graphic>
          <a:graphicData uri="http://schemas.openxmlformats.org/drawingml/2006/table">
            <a:tbl>
              <a:tblPr firstRow="1" bandRow="1">
                <a:tableStyleId>{5C22544A-7EE6-4342-B048-85BDC9FD1C3A}</a:tableStyleId>
              </a:tblPr>
              <a:tblGrid>
                <a:gridCol w="2137833"/>
                <a:gridCol w="3026834"/>
                <a:gridCol w="3242734"/>
              </a:tblGrid>
              <a:tr h="0">
                <a:tc>
                  <a:txBody>
                    <a:bodyPr/>
                    <a:lstStyle/>
                    <a:p>
                      <a:r>
                        <a:rPr lang="en-US" dirty="0" smtClean="0"/>
                        <a:t>THEME</a:t>
                      </a:r>
                      <a:endParaRPr lang="en-US" dirty="0"/>
                    </a:p>
                  </a:txBody>
                  <a:tcPr/>
                </a:tc>
                <a:tc>
                  <a:txBody>
                    <a:bodyPr/>
                    <a:lstStyle/>
                    <a:p>
                      <a:r>
                        <a:rPr lang="en-US" dirty="0" smtClean="0"/>
                        <a:t>Evidence</a:t>
                      </a:r>
                      <a:endParaRPr lang="en-US" dirty="0"/>
                    </a:p>
                  </a:txBody>
                  <a:tcPr/>
                </a:tc>
                <a:tc>
                  <a:txBody>
                    <a:bodyPr/>
                    <a:lstStyle/>
                    <a:p>
                      <a:r>
                        <a:rPr lang="en-US" dirty="0" smtClean="0"/>
                        <a:t>Evidence</a:t>
                      </a:r>
                      <a:endParaRPr lang="en-US" dirty="0"/>
                    </a:p>
                  </a:txBody>
                  <a:tcPr/>
                </a:tc>
              </a:tr>
              <a:tr h="1670689">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 name="TextBox 1"/>
          <p:cNvSpPr txBox="1"/>
          <p:nvPr/>
        </p:nvSpPr>
        <p:spPr>
          <a:xfrm>
            <a:off x="381000" y="1978622"/>
            <a:ext cx="8582868" cy="1815882"/>
          </a:xfrm>
          <a:prstGeom prst="rect">
            <a:avLst/>
          </a:prstGeom>
          <a:noFill/>
        </p:spPr>
        <p:txBody>
          <a:bodyPr wrap="square" rtlCol="0">
            <a:spAutoFit/>
          </a:bodyPr>
          <a:lstStyle/>
          <a:p>
            <a:pPr marL="457200" indent="-457200">
              <a:buFont typeface="Arial"/>
              <a:buChar char="•"/>
            </a:pPr>
            <a:endParaRPr lang="en-US" sz="2800" b="1" i="1" smtClean="0">
              <a:solidFill>
                <a:schemeClr val="tx2"/>
              </a:solidFill>
            </a:endParaRPr>
          </a:p>
          <a:p>
            <a:pPr marL="457200" indent="-457200">
              <a:buFont typeface="Arial"/>
              <a:buChar char="•"/>
            </a:pPr>
            <a:r>
              <a:rPr lang="en-US" sz="2800" b="1" i="1" dirty="0" smtClean="0">
                <a:solidFill>
                  <a:schemeClr val="tx2"/>
                </a:solidFill>
              </a:rPr>
              <a:t>Please turn to p. 14 of your “Seventh Grade” packet</a:t>
            </a:r>
          </a:p>
          <a:p>
            <a:pPr marL="457200" indent="-457200">
              <a:buFont typeface="Arial"/>
              <a:buChar char="•"/>
            </a:pPr>
            <a:r>
              <a:rPr lang="en-US" sz="2800" b="1" i="1" dirty="0" smtClean="0">
                <a:solidFill>
                  <a:schemeClr val="tx2"/>
                </a:solidFill>
              </a:rPr>
              <a:t>Add the theme to your graphic organizer.</a:t>
            </a:r>
          </a:p>
          <a:p>
            <a:pPr marL="457200" indent="-457200">
              <a:buFont typeface="Arial"/>
              <a:buChar char="•"/>
            </a:pPr>
            <a:endParaRPr lang="en-US" sz="2800" b="1" i="1" dirty="0">
              <a:solidFill>
                <a:schemeClr val="tx2"/>
              </a:solidFill>
            </a:endParaRPr>
          </a:p>
        </p:txBody>
      </p:sp>
    </p:spTree>
    <p:extLst>
      <p:ext uri="{BB962C8B-B14F-4D97-AF65-F5344CB8AC3E}">
        <p14:creationId xmlns:p14="http://schemas.microsoft.com/office/powerpoint/2010/main" val="2027135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705342"/>
          </a:xfrm>
        </p:spPr>
        <p:txBody>
          <a:bodyPr>
            <a:normAutofit lnSpcReduction="10000"/>
          </a:bodyPr>
          <a:lstStyle/>
          <a:p>
            <a:pPr marL="45720" indent="0">
              <a:buNone/>
            </a:pPr>
            <a:r>
              <a:rPr lang="en-US" sz="2800" b="1" dirty="0" smtClean="0"/>
              <a:t>In your groups, prove your theme from “Seventh Grade” by finding two pieces of evidence from the story that support it. </a:t>
            </a:r>
          </a:p>
          <a:p>
            <a:r>
              <a:rPr lang="en-US" sz="2800" i="1" dirty="0" smtClean="0"/>
              <a:t>Write evidence on graphic organizer on p.14</a:t>
            </a:r>
          </a:p>
          <a:p>
            <a:r>
              <a:rPr lang="en-US" sz="2800" i="1" dirty="0" smtClean="0"/>
              <a:t>Be sure to cite your evidence using page numbers.</a:t>
            </a:r>
          </a:p>
          <a:p>
            <a:r>
              <a:rPr lang="en-US" sz="2800" i="1" dirty="0" smtClean="0"/>
              <a:t>Don’t be afraid to use a direct quote or two!</a:t>
            </a:r>
          </a:p>
          <a:p>
            <a:endParaRPr lang="en-US" sz="2800" dirty="0"/>
          </a:p>
          <a:p>
            <a:pPr marL="45720" indent="0">
              <a:buNone/>
            </a:pPr>
            <a:r>
              <a:rPr lang="en-US" sz="2800" dirty="0"/>
              <a:t> </a:t>
            </a:r>
            <a:r>
              <a:rPr lang="en-US" sz="2800" dirty="0" smtClean="0"/>
              <a:t>    </a:t>
            </a:r>
            <a:r>
              <a:rPr lang="en-US" sz="2800" dirty="0" smtClean="0">
                <a:solidFill>
                  <a:schemeClr val="accent1"/>
                </a:solidFill>
              </a:rPr>
              <a:t>  Be prepared to share your </a:t>
            </a:r>
          </a:p>
          <a:p>
            <a:pPr marL="45720" indent="0">
              <a:buNone/>
            </a:pPr>
            <a:r>
              <a:rPr lang="en-US" sz="2800" dirty="0" smtClean="0">
                <a:solidFill>
                  <a:schemeClr val="accent1"/>
                </a:solidFill>
              </a:rPr>
              <a:t>       findings with the class… </a:t>
            </a:r>
          </a:p>
          <a:p>
            <a:endParaRPr lang="en-US" dirty="0"/>
          </a:p>
          <a:p>
            <a:pPr marL="45720" indent="0">
              <a:buNone/>
            </a:pPr>
            <a:endParaRPr lang="en-US" dirty="0"/>
          </a:p>
        </p:txBody>
      </p:sp>
      <p:sp>
        <p:nvSpPr>
          <p:cNvPr id="3" name="Title 2"/>
          <p:cNvSpPr>
            <a:spLocks noGrp="1"/>
          </p:cNvSpPr>
          <p:nvPr>
            <p:ph type="title"/>
          </p:nvPr>
        </p:nvSpPr>
        <p:spPr/>
        <p:txBody>
          <a:bodyPr/>
          <a:lstStyle/>
          <a:p>
            <a:r>
              <a:rPr lang="en-US" dirty="0" smtClean="0"/>
              <a:t>Proving</a:t>
            </a:r>
            <a:r>
              <a:rPr lang="en-US" b="1" dirty="0" smtClean="0"/>
              <a:t> </a:t>
            </a:r>
            <a:r>
              <a:rPr lang="en-US" dirty="0" smtClean="0"/>
              <a:t>themes:</a:t>
            </a:r>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535" y="4789842"/>
            <a:ext cx="3048000" cy="2019300"/>
          </a:xfrm>
          <a:prstGeom prst="rect">
            <a:avLst/>
          </a:prstGeom>
        </p:spPr>
      </p:pic>
    </p:spTree>
    <p:extLst>
      <p:ext uri="{BB962C8B-B14F-4D97-AF65-F5344CB8AC3E}">
        <p14:creationId xmlns:p14="http://schemas.microsoft.com/office/powerpoint/2010/main" val="2513899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“Seventh grade” themes: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78934498"/>
              </p:ext>
            </p:extLst>
          </p:nvPr>
        </p:nvGraphicFramePr>
        <p:xfrm>
          <a:off x="381000" y="1719263"/>
          <a:ext cx="8407401" cy="4895783"/>
        </p:xfrm>
        <a:graphic>
          <a:graphicData uri="http://schemas.openxmlformats.org/drawingml/2006/table">
            <a:tbl>
              <a:tblPr firstRow="1" bandRow="1">
                <a:tableStyleId>{5C22544A-7EE6-4342-B048-85BDC9FD1C3A}</a:tableStyleId>
              </a:tblPr>
              <a:tblGrid>
                <a:gridCol w="2137833"/>
                <a:gridCol w="3026834"/>
                <a:gridCol w="3242734"/>
              </a:tblGrid>
              <a:tr h="439737">
                <a:tc>
                  <a:txBody>
                    <a:bodyPr/>
                    <a:lstStyle/>
                    <a:p>
                      <a:r>
                        <a:rPr lang="en-US" dirty="0" smtClean="0"/>
                        <a:t>THEME</a:t>
                      </a:r>
                      <a:endParaRPr lang="en-US" dirty="0"/>
                    </a:p>
                  </a:txBody>
                  <a:tcPr/>
                </a:tc>
                <a:tc>
                  <a:txBody>
                    <a:bodyPr/>
                    <a:lstStyle/>
                    <a:p>
                      <a:r>
                        <a:rPr lang="en-US" dirty="0" smtClean="0"/>
                        <a:t>Evidence</a:t>
                      </a:r>
                      <a:endParaRPr lang="en-US" dirty="0"/>
                    </a:p>
                  </a:txBody>
                  <a:tcPr/>
                </a:tc>
                <a:tc>
                  <a:txBody>
                    <a:bodyPr/>
                    <a:lstStyle/>
                    <a:p>
                      <a:r>
                        <a:rPr lang="en-US" dirty="0" smtClean="0"/>
                        <a:t>Evidence</a:t>
                      </a:r>
                      <a:endParaRPr lang="en-US" dirty="0"/>
                    </a:p>
                  </a:txBody>
                  <a:tcPr/>
                </a:tc>
              </a:tr>
              <a:tr h="2228023">
                <a:tc>
                  <a:txBody>
                    <a:bodyPr/>
                    <a:lstStyle/>
                    <a:p>
                      <a:endParaRPr lang="en-US"/>
                    </a:p>
                  </a:txBody>
                  <a:tcPr/>
                </a:tc>
                <a:tc>
                  <a:txBody>
                    <a:bodyPr/>
                    <a:lstStyle/>
                    <a:p>
                      <a:endParaRPr lang="en-US"/>
                    </a:p>
                  </a:txBody>
                  <a:tcPr/>
                </a:tc>
                <a:tc>
                  <a:txBody>
                    <a:bodyPr/>
                    <a:lstStyle/>
                    <a:p>
                      <a:endParaRPr lang="en-US"/>
                    </a:p>
                  </a:txBody>
                  <a:tcPr/>
                </a:tc>
              </a:tr>
              <a:tr h="2228023">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222997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990762"/>
          </a:xfrm>
        </p:spPr>
        <p:txBody>
          <a:bodyPr>
            <a:normAutofit lnSpcReduction="10000"/>
          </a:bodyPr>
          <a:lstStyle/>
          <a:p>
            <a:r>
              <a:rPr lang="en-US" b="1" u="sng" dirty="0" smtClean="0"/>
              <a:t>underline</a:t>
            </a:r>
            <a:r>
              <a:rPr lang="en-US" b="1" dirty="0"/>
              <a:t>, highlight, or*star* important lines, words, sentences</a:t>
            </a:r>
            <a:endParaRPr lang="en-US" dirty="0"/>
          </a:p>
          <a:p>
            <a:pPr marL="45720" indent="0">
              <a:buNone/>
            </a:pPr>
            <a:r>
              <a:rPr lang="en-US" b="1" dirty="0"/>
              <a:t> </a:t>
            </a:r>
            <a:endParaRPr lang="en-US" dirty="0"/>
          </a:p>
          <a:p>
            <a:r>
              <a:rPr lang="en-US" b="1" dirty="0"/>
              <a:t>circle  words you don’t know</a:t>
            </a:r>
            <a:endParaRPr lang="en-US" dirty="0"/>
          </a:p>
          <a:p>
            <a:pPr marL="45720" indent="0">
              <a:buNone/>
            </a:pPr>
            <a:r>
              <a:rPr lang="en-US" b="1" dirty="0"/>
              <a:t> </a:t>
            </a:r>
            <a:endParaRPr lang="en-US" dirty="0"/>
          </a:p>
          <a:p>
            <a:r>
              <a:rPr lang="en-US" b="1" dirty="0"/>
              <a:t>write in the margins: </a:t>
            </a:r>
            <a:endParaRPr lang="en-US" dirty="0"/>
          </a:p>
          <a:p>
            <a:pPr marL="45720" indent="0">
              <a:buNone/>
            </a:pPr>
            <a:r>
              <a:rPr lang="en-US" b="1" dirty="0"/>
              <a:t>		</a:t>
            </a:r>
            <a:r>
              <a:rPr lang="en-US" b="1" i="1" dirty="0"/>
              <a:t>-ask questions </a:t>
            </a:r>
            <a:endParaRPr lang="en-US" dirty="0"/>
          </a:p>
          <a:p>
            <a:pPr marL="45720" indent="0">
              <a:buNone/>
            </a:pPr>
            <a:r>
              <a:rPr lang="en-US" b="1" i="1" dirty="0"/>
              <a:t>		-make connections to other texts/real life</a:t>
            </a:r>
            <a:endParaRPr lang="en-US" dirty="0"/>
          </a:p>
          <a:p>
            <a:pPr marL="45720" indent="0">
              <a:buNone/>
            </a:pPr>
            <a:r>
              <a:rPr lang="en-US" b="1" i="1" dirty="0"/>
              <a:t>		-note examples of literary terms being used</a:t>
            </a:r>
            <a:endParaRPr lang="en-US" dirty="0"/>
          </a:p>
          <a:p>
            <a:pPr marL="45720" indent="0">
              <a:buNone/>
            </a:pPr>
            <a:r>
              <a:rPr lang="en-US" b="1" i="1" dirty="0"/>
              <a:t> </a:t>
            </a:r>
            <a:endParaRPr lang="en-US" dirty="0"/>
          </a:p>
          <a:p>
            <a:r>
              <a:rPr lang="en-US" b="1" dirty="0"/>
              <a:t>summarize in a few sentences each chapter or section of the text</a:t>
            </a:r>
            <a:endParaRPr lang="en-US" dirty="0"/>
          </a:p>
          <a:p>
            <a:pPr marL="45720" indent="0">
              <a:buNone/>
            </a:pPr>
            <a:r>
              <a:rPr lang="en-US" b="1" i="1" dirty="0" smtClean="0"/>
              <a:t>	-</a:t>
            </a:r>
            <a:r>
              <a:rPr lang="en-US" b="1" i="1" dirty="0"/>
              <a:t>For example, as you finish a page of a short story, write </a:t>
            </a:r>
            <a:r>
              <a:rPr lang="en-US" b="1" i="1" dirty="0" smtClean="0"/>
              <a:t>	one </a:t>
            </a:r>
            <a:r>
              <a:rPr lang="en-US" b="1" i="1" dirty="0"/>
              <a:t>sentence/phrase at the bottom “recapping” what </a:t>
            </a:r>
            <a:r>
              <a:rPr lang="en-US" b="1" i="1" dirty="0" smtClean="0"/>
              <a:t>	happened</a:t>
            </a:r>
            <a:r>
              <a:rPr lang="en-US" b="1" i="1" dirty="0"/>
              <a:t>.</a:t>
            </a:r>
            <a:endParaRPr lang="en-US" dirty="0"/>
          </a:p>
          <a:p>
            <a:endParaRPr lang="en-US" dirty="0"/>
          </a:p>
        </p:txBody>
      </p:sp>
      <p:sp>
        <p:nvSpPr>
          <p:cNvPr id="3" name="Title 2"/>
          <p:cNvSpPr>
            <a:spLocks noGrp="1"/>
          </p:cNvSpPr>
          <p:nvPr>
            <p:ph type="title"/>
          </p:nvPr>
        </p:nvSpPr>
        <p:spPr/>
        <p:txBody>
          <a:bodyPr/>
          <a:lstStyle/>
          <a:p>
            <a:r>
              <a:rPr lang="en-US" b="1" u="sng" dirty="0"/>
              <a:t>Suggestions for annotating</a:t>
            </a:r>
            <a:r>
              <a:rPr lang="en-US" b="1" dirty="0"/>
              <a:t>:</a:t>
            </a:r>
            <a:r>
              <a:rPr lang="en-US" dirty="0"/>
              <a:t/>
            </a:r>
            <a:br>
              <a:rPr lang="en-US" dirty="0"/>
            </a:br>
            <a:endParaRPr lang="en-US" dirty="0"/>
          </a:p>
        </p:txBody>
      </p:sp>
      <p:sp>
        <p:nvSpPr>
          <p:cNvPr id="4" name="Oval 3"/>
          <p:cNvSpPr/>
          <p:nvPr/>
        </p:nvSpPr>
        <p:spPr>
          <a:xfrm>
            <a:off x="656167" y="2624671"/>
            <a:ext cx="825500" cy="423333"/>
          </a:xfrm>
          <a:prstGeom prst="ellipse">
            <a:avLst/>
          </a:prstGeom>
          <a:gradFill flip="none" rotWithShape="1">
            <a:gsLst>
              <a:gs pos="0">
                <a:schemeClr val="accent1">
                  <a:alpha val="18000"/>
                </a:schemeClr>
              </a:gs>
              <a:gs pos="90000">
                <a:schemeClr val="accent1">
                  <a:shade val="100000"/>
                  <a:alpha val="18000"/>
                </a:schemeClr>
              </a:gs>
              <a:gs pos="100000">
                <a:schemeClr val="accent1">
                  <a:shade val="85000"/>
                  <a:alpha val="1800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9404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CL- Make a </a:t>
            </a:r>
            <a:r>
              <a:rPr lang="en-US" sz="3200" b="1" dirty="0"/>
              <a:t>cl</a:t>
            </a:r>
            <a:r>
              <a:rPr lang="en-US" sz="3200" dirty="0"/>
              <a:t>aim- </a:t>
            </a:r>
          </a:p>
          <a:p>
            <a:pPr lvl="1"/>
            <a:r>
              <a:rPr lang="en-US" sz="3200" i="1" dirty="0"/>
              <a:t>Based on the </a:t>
            </a:r>
            <a:r>
              <a:rPr lang="en-US" sz="3200" b="1" i="1" dirty="0"/>
              <a:t>Question or Prompt</a:t>
            </a:r>
            <a:r>
              <a:rPr lang="en-US" sz="3200" i="1" dirty="0"/>
              <a:t>, state what do you </a:t>
            </a:r>
            <a:r>
              <a:rPr lang="en-US" sz="3200" b="1" i="1" dirty="0"/>
              <a:t>claim</a:t>
            </a:r>
            <a:r>
              <a:rPr lang="en-US" sz="3200" i="1" dirty="0"/>
              <a:t> </a:t>
            </a:r>
            <a:endParaRPr lang="en-US" sz="3200" dirty="0"/>
          </a:p>
          <a:p>
            <a:pPr lvl="1"/>
            <a:r>
              <a:rPr lang="en-US" sz="3200" i="1" dirty="0"/>
              <a:t>about the character, event, author, central idea.</a:t>
            </a:r>
            <a:endParaRPr lang="en-US" sz="3200" dirty="0"/>
          </a:p>
          <a:p>
            <a:pPr lvl="2"/>
            <a:r>
              <a:rPr lang="en-US" sz="3200" dirty="0">
                <a:sym typeface="Wingdings"/>
              </a:rPr>
              <a:t></a:t>
            </a:r>
            <a:r>
              <a:rPr lang="en-US" sz="3200" dirty="0"/>
              <a:t> 1 sentence</a:t>
            </a:r>
          </a:p>
          <a:p>
            <a:endParaRPr lang="en-US" dirty="0"/>
          </a:p>
        </p:txBody>
      </p:sp>
      <p:sp>
        <p:nvSpPr>
          <p:cNvPr id="3" name="Title 2"/>
          <p:cNvSpPr>
            <a:spLocks noGrp="1"/>
          </p:cNvSpPr>
          <p:nvPr>
            <p:ph type="title"/>
          </p:nvPr>
        </p:nvSpPr>
        <p:spPr/>
        <p:txBody>
          <a:bodyPr/>
          <a:lstStyle/>
          <a:p>
            <a:r>
              <a:rPr lang="en-US" dirty="0" err="1" smtClean="0"/>
              <a:t>C</a:t>
            </a:r>
            <a:r>
              <a:rPr lang="en-US" dirty="0" err="1" smtClean="0">
                <a:latin typeface="Abadi MT Condensed Extra Bold"/>
                <a:cs typeface="Abadi MT Condensed Extra Bold"/>
              </a:rPr>
              <a:t>i</a:t>
            </a:r>
            <a:r>
              <a:rPr lang="en-US" dirty="0" err="1" smtClean="0"/>
              <a:t>EER</a:t>
            </a:r>
            <a:endParaRPr lang="en-US" dirty="0"/>
          </a:p>
        </p:txBody>
      </p:sp>
    </p:spTree>
    <p:extLst>
      <p:ext uri="{BB962C8B-B14F-4D97-AF65-F5344CB8AC3E}">
        <p14:creationId xmlns:p14="http://schemas.microsoft.com/office/powerpoint/2010/main" val="326228926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E-</a:t>
            </a:r>
            <a:r>
              <a:rPr lang="en-US" sz="2400" b="1" dirty="0"/>
              <a:t>e</a:t>
            </a:r>
            <a:r>
              <a:rPr lang="en-US" sz="2400" dirty="0"/>
              <a:t>vidence- Detail from the story that </a:t>
            </a:r>
            <a:r>
              <a:rPr lang="en-US" sz="2400" b="1" dirty="0"/>
              <a:t>supports</a:t>
            </a:r>
            <a:r>
              <a:rPr lang="en-US" sz="2400" dirty="0"/>
              <a:t> your claim- </a:t>
            </a:r>
          </a:p>
          <a:p>
            <a:pPr lvl="1"/>
            <a:r>
              <a:rPr lang="en-US" sz="2400" i="1" dirty="0"/>
              <a:t>According to the text…</a:t>
            </a:r>
            <a:endParaRPr lang="en-US" sz="2400" dirty="0"/>
          </a:p>
          <a:p>
            <a:pPr lvl="1"/>
            <a:r>
              <a:rPr lang="en-US" sz="2400" i="1" dirty="0"/>
              <a:t>The author describes</a:t>
            </a:r>
            <a:endParaRPr lang="en-US" sz="2400" dirty="0"/>
          </a:p>
          <a:p>
            <a:pPr lvl="1"/>
            <a:r>
              <a:rPr lang="en-US" sz="2400" i="1" dirty="0"/>
              <a:t>On page _____…</a:t>
            </a:r>
            <a:endParaRPr lang="en-US" sz="2400" dirty="0"/>
          </a:p>
          <a:p>
            <a:pPr marL="45720" indent="0">
              <a:buNone/>
            </a:pPr>
            <a:r>
              <a:rPr lang="en-US" sz="2400" i="1" dirty="0"/>
              <a:t>	</a:t>
            </a:r>
            <a:r>
              <a:rPr lang="en-US" sz="2400" dirty="0" smtClean="0"/>
              <a:t>*</a:t>
            </a:r>
            <a:r>
              <a:rPr lang="en-US" sz="2400" dirty="0"/>
              <a:t>**</a:t>
            </a:r>
            <a:r>
              <a:rPr lang="en-US" sz="2400" b="1" dirty="0"/>
              <a:t>E</a:t>
            </a:r>
            <a:r>
              <a:rPr lang="en-US" sz="2400" dirty="0"/>
              <a:t>xplain how this evidence supports your claim!</a:t>
            </a:r>
          </a:p>
          <a:p>
            <a:pPr lvl="1"/>
            <a:r>
              <a:rPr lang="en-US" sz="2400" dirty="0">
                <a:sym typeface="Wingdings"/>
              </a:rPr>
              <a:t></a:t>
            </a:r>
            <a:r>
              <a:rPr lang="en-US" sz="2400" dirty="0"/>
              <a:t> 2-3 sentences</a:t>
            </a:r>
          </a:p>
          <a:p>
            <a:endParaRPr lang="en-US" dirty="0"/>
          </a:p>
        </p:txBody>
      </p:sp>
      <p:sp>
        <p:nvSpPr>
          <p:cNvPr id="3" name="Title 2"/>
          <p:cNvSpPr>
            <a:spLocks noGrp="1"/>
          </p:cNvSpPr>
          <p:nvPr>
            <p:ph type="title"/>
          </p:nvPr>
        </p:nvSpPr>
        <p:spPr/>
        <p:txBody>
          <a:bodyPr/>
          <a:lstStyle/>
          <a:p>
            <a:r>
              <a:rPr lang="en-US" dirty="0" err="1" smtClean="0"/>
              <a:t>cieer</a:t>
            </a:r>
            <a:endParaRPr lang="en-US" dirty="0"/>
          </a:p>
        </p:txBody>
      </p:sp>
    </p:spTree>
    <p:extLst>
      <p:ext uri="{BB962C8B-B14F-4D97-AF65-F5344CB8AC3E}">
        <p14:creationId xmlns:p14="http://schemas.microsoft.com/office/powerpoint/2010/main" val="342745580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R-</a:t>
            </a:r>
            <a:r>
              <a:rPr lang="en-US" sz="2400" b="1" dirty="0"/>
              <a:t>r</a:t>
            </a:r>
            <a:r>
              <a:rPr lang="en-US" sz="2400" dirty="0"/>
              <a:t>easoning for your claim- </a:t>
            </a:r>
          </a:p>
          <a:p>
            <a:pPr lvl="1"/>
            <a:r>
              <a:rPr lang="en-US" sz="2400" dirty="0"/>
              <a:t>How can you </a:t>
            </a:r>
            <a:r>
              <a:rPr lang="en-US" sz="2400" b="1" dirty="0"/>
              <a:t>reason</a:t>
            </a:r>
            <a:r>
              <a:rPr lang="en-US" sz="2400" dirty="0"/>
              <a:t> that your claim is true?</a:t>
            </a:r>
          </a:p>
          <a:p>
            <a:pPr lvl="1"/>
            <a:r>
              <a:rPr lang="en-US" sz="2400" dirty="0"/>
              <a:t>What do you </a:t>
            </a:r>
            <a:r>
              <a:rPr lang="en-US" sz="2400" b="1" dirty="0"/>
              <a:t>realize</a:t>
            </a:r>
            <a:r>
              <a:rPr lang="en-US" sz="2400" dirty="0"/>
              <a:t> about the character, the author, the event?</a:t>
            </a:r>
          </a:p>
          <a:p>
            <a:pPr lvl="1"/>
            <a:r>
              <a:rPr lang="en-US" sz="2400" dirty="0"/>
              <a:t>What did the evidence show or prove to you?</a:t>
            </a:r>
          </a:p>
          <a:p>
            <a:pPr marL="45720" indent="0">
              <a:buNone/>
            </a:pPr>
            <a:r>
              <a:rPr lang="en-US" sz="2400" i="1" dirty="0"/>
              <a:t>			The author develops…</a:t>
            </a:r>
            <a:r>
              <a:rPr lang="en-US" sz="2400" dirty="0"/>
              <a:t/>
            </a:r>
            <a:br>
              <a:rPr lang="en-US" sz="2400" dirty="0"/>
            </a:br>
            <a:r>
              <a:rPr lang="en-US" sz="2400" dirty="0"/>
              <a:t>			</a:t>
            </a:r>
            <a:r>
              <a:rPr lang="en-US" sz="2400" i="1" dirty="0"/>
              <a:t>The event led to…</a:t>
            </a:r>
            <a:endParaRPr lang="en-US" sz="2400" dirty="0"/>
          </a:p>
          <a:p>
            <a:pPr marL="45720" indent="0">
              <a:buNone/>
            </a:pPr>
            <a:r>
              <a:rPr lang="en-US" sz="2400" i="1" dirty="0"/>
              <a:t>			This is why…</a:t>
            </a:r>
            <a:endParaRPr lang="en-US" sz="2400" dirty="0"/>
          </a:p>
          <a:p>
            <a:pPr marL="45720" indent="0">
              <a:buNone/>
            </a:pPr>
            <a:r>
              <a:rPr lang="en-US" sz="2400" i="1" dirty="0" smtClean="0"/>
              <a:t>			This </a:t>
            </a:r>
            <a:r>
              <a:rPr lang="en-US" sz="2400" i="1" dirty="0"/>
              <a:t>proves/shows…</a:t>
            </a:r>
            <a:endParaRPr lang="en-US" sz="2400" dirty="0"/>
          </a:p>
          <a:p>
            <a:pPr lvl="1"/>
            <a:r>
              <a:rPr lang="en-US" sz="2400" dirty="0">
                <a:sym typeface="Wingdings"/>
              </a:rPr>
              <a:t></a:t>
            </a:r>
            <a:r>
              <a:rPr lang="en-US" sz="2400" dirty="0"/>
              <a:t> 2 sentences</a:t>
            </a:r>
          </a:p>
          <a:p>
            <a:endParaRPr lang="en-US" dirty="0"/>
          </a:p>
        </p:txBody>
      </p:sp>
      <p:sp>
        <p:nvSpPr>
          <p:cNvPr id="3" name="Title 2"/>
          <p:cNvSpPr>
            <a:spLocks noGrp="1"/>
          </p:cNvSpPr>
          <p:nvPr>
            <p:ph type="title"/>
          </p:nvPr>
        </p:nvSpPr>
        <p:spPr/>
        <p:txBody>
          <a:bodyPr/>
          <a:lstStyle/>
          <a:p>
            <a:r>
              <a:rPr lang="en-US" dirty="0" err="1" smtClean="0"/>
              <a:t>cieer</a:t>
            </a:r>
            <a:endParaRPr lang="en-US" dirty="0"/>
          </a:p>
        </p:txBody>
      </p:sp>
    </p:spTree>
    <p:extLst>
      <p:ext uri="{BB962C8B-B14F-4D97-AF65-F5344CB8AC3E}">
        <p14:creationId xmlns:p14="http://schemas.microsoft.com/office/powerpoint/2010/main" val="29404211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45720" indent="0">
              <a:buNone/>
            </a:pPr>
            <a:r>
              <a:rPr lang="en-US" sz="2600" dirty="0"/>
              <a:t>In this </a:t>
            </a:r>
            <a:r>
              <a:rPr lang="en-US" sz="2600" dirty="0" err="1"/>
              <a:t>ClEER</a:t>
            </a:r>
            <a:r>
              <a:rPr lang="en-US" sz="2600" dirty="0"/>
              <a:t> paragraph… </a:t>
            </a:r>
          </a:p>
          <a:p>
            <a:pPr marL="45720" indent="0">
              <a:buNone/>
            </a:pPr>
            <a:r>
              <a:rPr lang="en-US" sz="2600" dirty="0"/>
              <a:t> 	</a:t>
            </a:r>
          </a:p>
          <a:p>
            <a:pPr marL="45720" indent="0">
              <a:buNone/>
            </a:pPr>
            <a:r>
              <a:rPr lang="en-US" sz="2600" dirty="0"/>
              <a:t>	</a:t>
            </a:r>
            <a:r>
              <a:rPr lang="en-US" sz="2600" dirty="0" err="1"/>
              <a:t>Cl</a:t>
            </a:r>
            <a:r>
              <a:rPr lang="en-US" sz="2600" dirty="0"/>
              <a:t> (claim) = proposed theme from “Seventh Grade”</a:t>
            </a:r>
          </a:p>
          <a:p>
            <a:pPr marL="45720" indent="0">
              <a:buNone/>
            </a:pPr>
            <a:r>
              <a:rPr lang="en-US" sz="2600" dirty="0"/>
              <a:t> </a:t>
            </a:r>
          </a:p>
          <a:p>
            <a:pPr marL="45720" indent="0">
              <a:buNone/>
            </a:pPr>
            <a:r>
              <a:rPr lang="en-US" sz="2600" dirty="0"/>
              <a:t>	E (evidence) = example (and page #) of the theme</a:t>
            </a:r>
          </a:p>
          <a:p>
            <a:pPr marL="45720" indent="0">
              <a:buNone/>
            </a:pPr>
            <a:r>
              <a:rPr lang="en-US" sz="2600" dirty="0"/>
              <a:t>		</a:t>
            </a:r>
            <a:r>
              <a:rPr lang="en-US" sz="2600" i="1" dirty="0" smtClean="0"/>
              <a:t>    </a:t>
            </a:r>
            <a:r>
              <a:rPr lang="en-US" sz="2600" i="1" dirty="0"/>
              <a:t>*Explain how this example proves your </a:t>
            </a:r>
            <a:r>
              <a:rPr lang="en-US" sz="2600" i="1" dirty="0" smtClean="0"/>
              <a:t>theme</a:t>
            </a:r>
          </a:p>
          <a:p>
            <a:pPr marL="45720" indent="0">
              <a:buNone/>
            </a:pPr>
            <a:endParaRPr lang="en-US" sz="2600" i="1" dirty="0"/>
          </a:p>
          <a:p>
            <a:pPr marL="45720" indent="0">
              <a:buNone/>
            </a:pPr>
            <a:endParaRPr lang="en-US" sz="2600" dirty="0"/>
          </a:p>
          <a:p>
            <a:pPr marL="45720" indent="0">
              <a:buNone/>
            </a:pPr>
            <a:r>
              <a:rPr lang="en-US" sz="2600" dirty="0"/>
              <a:t> </a:t>
            </a:r>
          </a:p>
          <a:p>
            <a:pPr marL="45720" indent="0">
              <a:buNone/>
            </a:pPr>
            <a:r>
              <a:rPr lang="en-US" sz="2600" dirty="0"/>
              <a:t>	</a:t>
            </a:r>
            <a:endParaRPr lang="en-US" sz="2600" dirty="0" smtClean="0"/>
          </a:p>
          <a:p>
            <a:pPr marL="45720" indent="0">
              <a:buNone/>
            </a:pPr>
            <a:r>
              <a:rPr lang="en-US" sz="2600" dirty="0"/>
              <a:t>	</a:t>
            </a:r>
            <a:r>
              <a:rPr lang="en-US" sz="2600" dirty="0" smtClean="0"/>
              <a:t>E </a:t>
            </a:r>
            <a:r>
              <a:rPr lang="en-US" sz="2600" dirty="0"/>
              <a:t>(evidence) = example (and page #) of the theme</a:t>
            </a:r>
          </a:p>
          <a:p>
            <a:pPr marL="45720" indent="0">
              <a:buNone/>
            </a:pPr>
            <a:r>
              <a:rPr lang="en-US" sz="2600" dirty="0"/>
              <a:t>		</a:t>
            </a:r>
            <a:r>
              <a:rPr lang="en-US" sz="2600" i="1" dirty="0" smtClean="0"/>
              <a:t>    </a:t>
            </a:r>
            <a:r>
              <a:rPr lang="en-US" sz="2600" i="1" dirty="0"/>
              <a:t>*Explain how this example proves your theme</a:t>
            </a:r>
            <a:endParaRPr lang="en-US" sz="2600" dirty="0"/>
          </a:p>
          <a:p>
            <a:pPr marL="45720" indent="0">
              <a:buNone/>
            </a:pPr>
            <a:r>
              <a:rPr lang="en-US" sz="2600" i="1" dirty="0"/>
              <a:t> </a:t>
            </a:r>
            <a:endParaRPr lang="en-US" sz="2600" dirty="0"/>
          </a:p>
          <a:p>
            <a:pPr marL="45720" indent="0">
              <a:buNone/>
            </a:pPr>
            <a:r>
              <a:rPr lang="en-US" sz="2600" dirty="0"/>
              <a:t>	</a:t>
            </a:r>
            <a:endParaRPr lang="en-US" sz="2600" dirty="0" smtClean="0"/>
          </a:p>
          <a:p>
            <a:pPr marL="45720" indent="0">
              <a:buNone/>
            </a:pPr>
            <a:r>
              <a:rPr lang="en-US" sz="2600" dirty="0"/>
              <a:t>	</a:t>
            </a:r>
            <a:r>
              <a:rPr lang="en-US" sz="2600" dirty="0" smtClean="0"/>
              <a:t>R </a:t>
            </a:r>
            <a:r>
              <a:rPr lang="en-US" sz="2600" dirty="0"/>
              <a:t>(reasoning) = What did this theme &amp; the examples of it </a:t>
            </a:r>
            <a:endParaRPr lang="en-US" sz="2600" dirty="0" smtClean="0"/>
          </a:p>
          <a:p>
            <a:pPr marL="45720" indent="0">
              <a:buNone/>
            </a:pPr>
            <a:r>
              <a:rPr lang="en-US" sz="2600" dirty="0"/>
              <a:t>	</a:t>
            </a:r>
            <a:r>
              <a:rPr lang="en-US" sz="2600" dirty="0" smtClean="0"/>
              <a:t>		  prove </a:t>
            </a:r>
            <a:r>
              <a:rPr lang="en-US" sz="2600" dirty="0"/>
              <a:t>or show?</a:t>
            </a:r>
          </a:p>
          <a:p>
            <a:endParaRPr lang="en-US" dirty="0"/>
          </a:p>
        </p:txBody>
      </p:sp>
      <p:sp>
        <p:nvSpPr>
          <p:cNvPr id="3" name="Title 2"/>
          <p:cNvSpPr>
            <a:spLocks noGrp="1"/>
          </p:cNvSpPr>
          <p:nvPr>
            <p:ph type="title"/>
          </p:nvPr>
        </p:nvSpPr>
        <p:spPr/>
        <p:txBody>
          <a:bodyPr/>
          <a:lstStyle/>
          <a:p>
            <a:r>
              <a:rPr lang="en-US" dirty="0" smtClean="0"/>
              <a:t>Your assignment:</a:t>
            </a:r>
            <a:endParaRPr lang="en-US" dirty="0"/>
          </a:p>
        </p:txBody>
      </p:sp>
    </p:spTree>
    <p:extLst>
      <p:ext uri="{BB962C8B-B14F-4D97-AF65-F5344CB8AC3E}">
        <p14:creationId xmlns:p14="http://schemas.microsoft.com/office/powerpoint/2010/main" val="30343700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17 at 9.12.28 AM.png"/>
          <p:cNvPicPr>
            <a:picLocks noGrp="1" noChangeAspect="1"/>
          </p:cNvPicPr>
          <p:nvPr>
            <p:ph idx="1"/>
          </p:nvPr>
        </p:nvPicPr>
        <p:blipFill>
          <a:blip r:embed="rId2">
            <a:extLst>
              <a:ext uri="{28A0092B-C50C-407E-A947-70E740481C1C}">
                <a14:useLocalDpi xmlns:a14="http://schemas.microsoft.com/office/drawing/2010/main" val="0"/>
              </a:ext>
            </a:extLst>
          </a:blip>
          <a:srcRect t="88" b="88"/>
          <a:stretch>
            <a:fillRect/>
          </a:stretch>
        </p:blipFill>
        <p:spPr>
          <a:xfrm>
            <a:off x="187432" y="1846072"/>
            <a:ext cx="8834298" cy="4630929"/>
          </a:xfrm>
        </p:spPr>
      </p:pic>
      <p:sp>
        <p:nvSpPr>
          <p:cNvPr id="3" name="Title 2"/>
          <p:cNvSpPr>
            <a:spLocks noGrp="1"/>
          </p:cNvSpPr>
          <p:nvPr>
            <p:ph type="title"/>
          </p:nvPr>
        </p:nvSpPr>
        <p:spPr/>
        <p:txBody>
          <a:bodyPr/>
          <a:lstStyle/>
          <a:p>
            <a:r>
              <a:rPr lang="en-US" dirty="0" smtClean="0"/>
              <a:t>Rubric:</a:t>
            </a:r>
            <a:endParaRPr lang="en-US" dirty="0"/>
          </a:p>
        </p:txBody>
      </p:sp>
    </p:spTree>
    <p:extLst>
      <p:ext uri="{BB962C8B-B14F-4D97-AF65-F5344CB8AC3E}">
        <p14:creationId xmlns:p14="http://schemas.microsoft.com/office/powerpoint/2010/main" val="26842258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997006"/>
          </a:xfrm>
        </p:spPr>
        <p:txBody>
          <a:bodyPr>
            <a:normAutofit/>
          </a:bodyPr>
          <a:lstStyle/>
          <a:p>
            <a:pPr marL="45720" indent="0">
              <a:buNone/>
            </a:pPr>
            <a:r>
              <a:rPr lang="en-US" dirty="0" smtClean="0"/>
              <a:t>	The theme of Gary Soto’s “Seventh Grade” is love makes people do embarrassing things.  For example, the protagonist Victor blushed in embarrassment when he held an awkward conversation with Teresa, the girl he loves, in the hallway (5).  Victor is so enamored with Teresa that he ruins their conversation by responding to her greeting with “Yeah, that’s me”(5). Victor can easily talk to his friend Michael, but fumbles over his words when conversing with the girl he loves.  In </a:t>
            </a:r>
            <a:r>
              <a:rPr lang="en-US" dirty="0"/>
              <a:t>addition, </a:t>
            </a:r>
            <a:r>
              <a:rPr lang="en-US" dirty="0" smtClean="0"/>
              <a:t>Victor embarrasses himself in English class when he his response to the teacher asking him for a noun is “Teresa” (5).  “Some of the girls giggled” and Victor “felt himself blushing” which proves that being caught daydreaming about his love Teresa was embarrassing (5). Through Victor’s countless embarrassing moments over his love of Teresa, Soto is able to reveal the power of love and how people willingly humiliate themselves in the name of love.</a:t>
            </a:r>
            <a:endParaRPr lang="en-US" dirty="0"/>
          </a:p>
        </p:txBody>
      </p:sp>
      <p:sp>
        <p:nvSpPr>
          <p:cNvPr id="3" name="Title 2"/>
          <p:cNvSpPr>
            <a:spLocks noGrp="1"/>
          </p:cNvSpPr>
          <p:nvPr>
            <p:ph type="title"/>
          </p:nvPr>
        </p:nvSpPr>
        <p:spPr/>
        <p:txBody>
          <a:bodyPr/>
          <a:lstStyle/>
          <a:p>
            <a:r>
              <a:rPr lang="en-US" smtClean="0"/>
              <a:t>Sample paragraph:</a:t>
            </a:r>
            <a:endParaRPr lang="en-US" dirty="0"/>
          </a:p>
        </p:txBody>
      </p:sp>
    </p:spTree>
    <p:extLst>
      <p:ext uri="{BB962C8B-B14F-4D97-AF65-F5344CB8AC3E}">
        <p14:creationId xmlns:p14="http://schemas.microsoft.com/office/powerpoint/2010/main" val="378686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800" dirty="0" smtClean="0"/>
              <a:t>As we read “Seventh Grade,” annotate to prove you are being an ACTIVE READER.</a:t>
            </a:r>
            <a:endParaRPr lang="en-US" sz="4800" dirty="0"/>
          </a:p>
        </p:txBody>
      </p:sp>
      <p:sp>
        <p:nvSpPr>
          <p:cNvPr id="3" name="Title 2"/>
          <p:cNvSpPr>
            <a:spLocks noGrp="1"/>
          </p:cNvSpPr>
          <p:nvPr>
            <p:ph type="title"/>
          </p:nvPr>
        </p:nvSpPr>
        <p:spPr/>
        <p:txBody>
          <a:bodyPr/>
          <a:lstStyle/>
          <a:p>
            <a:r>
              <a:rPr lang="en-US" dirty="0" smtClean="0"/>
              <a:t>Annotations in action:</a:t>
            </a:r>
            <a:endParaRPr lang="en-US" dirty="0"/>
          </a:p>
        </p:txBody>
      </p:sp>
    </p:spTree>
    <p:extLst>
      <p:ext uri="{BB962C8B-B14F-4D97-AF65-F5344CB8AC3E}">
        <p14:creationId xmlns:p14="http://schemas.microsoft.com/office/powerpoint/2010/main" val="41669154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Page 3 Annotations:</a:t>
            </a:r>
            <a:endParaRPr lang="en-US" dirty="0"/>
          </a:p>
        </p:txBody>
      </p:sp>
      <p:pic>
        <p:nvPicPr>
          <p:cNvPr id="4" name="Content Placeholder 3" descr="seventh grade annotations 3.pdf"/>
          <p:cNvPicPr>
            <a:picLocks noGrp="1" noChangeAspect="1"/>
          </p:cNvPicPr>
          <p:nvPr>
            <p:ph idx="1"/>
          </p:nvPr>
        </p:nvPicPr>
        <p:blipFill>
          <a:blip r:embed="rId2">
            <a:extLst>
              <a:ext uri="{28A0092B-C50C-407E-A947-70E740481C1C}">
                <a14:useLocalDpi xmlns:a14="http://schemas.microsoft.com/office/drawing/2010/main" val="0"/>
              </a:ext>
            </a:extLst>
          </a:blip>
          <a:srcRect l="-20533" r="-20533"/>
          <a:stretch>
            <a:fillRect/>
          </a:stretch>
        </p:blipFill>
        <p:spPr>
          <a:xfrm rot="5400000">
            <a:off x="297600" y="693247"/>
            <a:ext cx="8167802" cy="7493003"/>
          </a:xfrm>
        </p:spPr>
      </p:pic>
    </p:spTree>
    <p:extLst>
      <p:ext uri="{BB962C8B-B14F-4D97-AF65-F5344CB8AC3E}">
        <p14:creationId xmlns:p14="http://schemas.microsoft.com/office/powerpoint/2010/main" val="31424169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3 cont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3613" t="1894" r="-21962" b="-1894"/>
          <a:stretch/>
        </p:blipFill>
        <p:spPr>
          <a:xfrm rot="5400000">
            <a:off x="367930" y="-267917"/>
            <a:ext cx="8407400" cy="8381260"/>
          </a:xfrm>
        </p:spPr>
      </p:pic>
      <p:sp>
        <p:nvSpPr>
          <p:cNvPr id="3" name="Title 2"/>
          <p:cNvSpPr>
            <a:spLocks noGrp="1"/>
          </p:cNvSpPr>
          <p:nvPr>
            <p:ph type="title"/>
          </p:nvPr>
        </p:nvSpPr>
        <p:spPr/>
        <p:txBody>
          <a:bodyPr/>
          <a:lstStyle/>
          <a:p>
            <a:r>
              <a:rPr lang="en-US" dirty="0" smtClean="0"/>
              <a:t>Page 3 Annotations: (cont’d)</a:t>
            </a:r>
            <a:endParaRPr lang="en-US" dirty="0"/>
          </a:p>
        </p:txBody>
      </p:sp>
    </p:spTree>
    <p:extLst>
      <p:ext uri="{BB962C8B-B14F-4D97-AF65-F5344CB8AC3E}">
        <p14:creationId xmlns:p14="http://schemas.microsoft.com/office/powerpoint/2010/main" val="8428755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venth grade annotations 4.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519" r="-1360"/>
          <a:stretch/>
        </p:blipFill>
        <p:spPr>
          <a:xfrm rot="16200000">
            <a:off x="1943451" y="621337"/>
            <a:ext cx="5622226" cy="6937377"/>
          </a:xfrm>
        </p:spPr>
      </p:pic>
      <p:sp>
        <p:nvSpPr>
          <p:cNvPr id="3" name="Title 2"/>
          <p:cNvSpPr>
            <a:spLocks noGrp="1"/>
          </p:cNvSpPr>
          <p:nvPr>
            <p:ph type="title"/>
          </p:nvPr>
        </p:nvSpPr>
        <p:spPr/>
        <p:txBody>
          <a:bodyPr/>
          <a:lstStyle/>
          <a:p>
            <a:r>
              <a:rPr lang="en-US" dirty="0" smtClean="0"/>
              <a:t>Page 4 Annotations:</a:t>
            </a:r>
            <a:endParaRPr lang="en-US" dirty="0"/>
          </a:p>
        </p:txBody>
      </p:sp>
    </p:spTree>
    <p:extLst>
      <p:ext uri="{BB962C8B-B14F-4D97-AF65-F5344CB8AC3E}">
        <p14:creationId xmlns:p14="http://schemas.microsoft.com/office/powerpoint/2010/main" val="8428755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3482</TotalTime>
  <Words>1533</Words>
  <Application>Microsoft Macintosh PowerPoint</Application>
  <PresentationFormat>On-screen Show (4:3)</PresentationFormat>
  <Paragraphs>278</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Grid</vt:lpstr>
      <vt:lpstr>“Seventh Grade”  by: gary soto</vt:lpstr>
      <vt:lpstr>Do now:</vt:lpstr>
      <vt:lpstr>Active readers:</vt:lpstr>
      <vt:lpstr>Annotations:</vt:lpstr>
      <vt:lpstr>Suggestions for annotating: </vt:lpstr>
      <vt:lpstr>Annotations in action:</vt:lpstr>
      <vt:lpstr>Page 3 Annotations:</vt:lpstr>
      <vt:lpstr>Page 3 Annotations: (cont’d)</vt:lpstr>
      <vt:lpstr>Page 4 Annotations:</vt:lpstr>
      <vt:lpstr>Page 4 Annotations: (cont’d)</vt:lpstr>
      <vt:lpstr>Page 5 Annotations:</vt:lpstr>
      <vt:lpstr>Page 5 Annotations: Cont’d</vt:lpstr>
      <vt:lpstr>Page 6 Annotations:</vt:lpstr>
      <vt:lpstr>Page 6 Annotations: cont’d</vt:lpstr>
      <vt:lpstr>Page 7 Annotations:</vt:lpstr>
      <vt:lpstr>Page 7 Annotations: cont’d</vt:lpstr>
      <vt:lpstr>Page 8 Annotations:</vt:lpstr>
      <vt:lpstr>Page 8 Annotations: cont’d</vt:lpstr>
      <vt:lpstr>Do NOW: Complete the plot diagram for “Seventh Grade”</vt:lpstr>
      <vt:lpstr>answer the following questions using evidence  from the story to support your response.   CITE PAGE NUMBERS PLEASE. </vt:lpstr>
      <vt:lpstr>answer the following questions using evidence  from the story to support your response.   CITE PAGE NUMBERS PLEASE. </vt:lpstr>
      <vt:lpstr>answer the following questions using evidence  from the story to support your response.   CITE PAGE NUMBERS PLEASE. </vt:lpstr>
      <vt:lpstr>answer the following questions using evidence  from the story to support your response.   CITE PAGE NUMBERS PLEASE. </vt:lpstr>
      <vt:lpstr>answer the following questions using evidence  from the story to support your response.   CITE PAGE NUMBERS PLEASE. </vt:lpstr>
      <vt:lpstr>answer the following questions using evidence  from the story to support your response.   CITE PAGE NUMBERS PLEASE. </vt:lpstr>
      <vt:lpstr>answer the following questions using evidence  from the story to support your response.   CITE PAGE NUMBERS PLEASE. </vt:lpstr>
      <vt:lpstr>answer the following questions using evidence  from the story to support your response.   CITE PAGE NUMBERS PLEASE. </vt:lpstr>
      <vt:lpstr>DO NOW:</vt:lpstr>
      <vt:lpstr>Do Now:</vt:lpstr>
      <vt:lpstr>Author’s Purpose</vt:lpstr>
      <vt:lpstr>Author’s purpose</vt:lpstr>
      <vt:lpstr>Author’s purpose</vt:lpstr>
      <vt:lpstr>Practice:</vt:lpstr>
      <vt:lpstr>Practice:</vt:lpstr>
      <vt:lpstr>DO NOW:</vt:lpstr>
      <vt:lpstr>Do now:</vt:lpstr>
      <vt:lpstr>Finding THEME:</vt:lpstr>
      <vt:lpstr>Step 1:</vt:lpstr>
      <vt:lpstr>Step 2:</vt:lpstr>
      <vt:lpstr>Step 3:</vt:lpstr>
      <vt:lpstr>Your turn:</vt:lpstr>
      <vt:lpstr>Period 1 themes:</vt:lpstr>
      <vt:lpstr>Period 3 themes:</vt:lpstr>
      <vt:lpstr>Period 6/7 themes:</vt:lpstr>
      <vt:lpstr>Period 8/9 themes:</vt:lpstr>
      <vt:lpstr>Period 11 themes:</vt:lpstr>
      <vt:lpstr>Proving your theme: </vt:lpstr>
      <vt:lpstr>Proving themes:</vt:lpstr>
      <vt:lpstr>“Seventh grade” themes:</vt:lpstr>
      <vt:lpstr>CiEER</vt:lpstr>
      <vt:lpstr>cieer</vt:lpstr>
      <vt:lpstr>cieer</vt:lpstr>
      <vt:lpstr>Your assignment:</vt:lpstr>
      <vt:lpstr>Rubric:</vt:lpstr>
      <vt:lpstr>Sample paragraph:</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“Seventh Grade”  by: gary soto</dc:title>
  <dc:creator>Teacher</dc:creator>
  <cp:lastModifiedBy>Teacher</cp:lastModifiedBy>
  <cp:revision>50</cp:revision>
  <cp:lastPrinted>2015-09-30T13:03:28Z</cp:lastPrinted>
  <dcterms:created xsi:type="dcterms:W3CDTF">2015-09-10T19:01:06Z</dcterms:created>
  <dcterms:modified xsi:type="dcterms:W3CDTF">2017-09-19T14:46:14Z</dcterms:modified>
</cp:coreProperties>
</file>